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10"/>
  </p:notesMasterIdLst>
  <p:handoutMasterIdLst>
    <p:handoutMasterId r:id="rId11"/>
  </p:handoutMasterIdLst>
  <p:sldIdLst>
    <p:sldId id="257" r:id="rId2"/>
    <p:sldId id="289" r:id="rId3"/>
    <p:sldId id="287" r:id="rId4"/>
    <p:sldId id="300" r:id="rId5"/>
    <p:sldId id="302" r:id="rId6"/>
    <p:sldId id="334" r:id="rId7"/>
    <p:sldId id="321" r:id="rId8"/>
    <p:sldId id="320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2FC9856-83AD-2486-1364-00C0B7BBA8B9}" name="Sébastien VERGNOLE" initials="SV" userId="S::sebastien.vergnole@alphanov.com::223a46db-9852-4513-8a1f-0282409d2e8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ébastien VERGNOLE" initials="SV" lastIdx="7" clrIdx="0">
    <p:extLst>
      <p:ext uri="{19B8F6BF-5375-455C-9EA6-DF929625EA0E}">
        <p15:presenceInfo xmlns:p15="http://schemas.microsoft.com/office/powerpoint/2012/main" userId="Sébastien VERGNO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584"/>
    <a:srgbClr val="A8C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26" autoAdjust="0"/>
  </p:normalViewPr>
  <p:slideViewPr>
    <p:cSldViewPr snapToGrid="0">
      <p:cViewPr>
        <p:scale>
          <a:sx n="70" d="100"/>
          <a:sy n="70" d="100"/>
        </p:scale>
        <p:origin x="1138" y="3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80" y="485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FC14D-06A8-446F-9713-6F6CEDC06075}" type="datetimeFigureOut">
              <a:rPr lang="fr-FR" smtClean="0"/>
              <a:pPr/>
              <a:t>01/04/2025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85836-7C55-4070-8D36-7B296FDFA70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043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0F71F-A167-4505-8DBC-EDDF257AB05C}" type="datetimeFigureOut">
              <a:rPr lang="fr-FR" smtClean="0"/>
              <a:pPr/>
              <a:t>01/04/2025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B32D4-1131-48D3-B737-7DC2719DB8A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4417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B32D4-1131-48D3-B737-7DC2719DB8A0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485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B32D4-1131-48D3-B737-7DC2719DB8A0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4993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photo : banc laser d’injection de faute à deux spots simultanés dans le microscope</a:t>
            </a:r>
          </a:p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photo : PDM – Pulse on-</a:t>
            </a:r>
            <a:r>
              <a:rPr lang="fr-FR" dirty="0" err="1"/>
              <a:t>demand</a:t>
            </a:r>
            <a:r>
              <a:rPr lang="fr-FR" dirty="0"/>
              <a:t> module : Source laser à diode permettant de générer des pulses à la demande de 1ns au CW avec une très forte précision temporelle</a:t>
            </a:r>
          </a:p>
          <a:p>
            <a:r>
              <a:rPr lang="fr-FR" dirty="0"/>
              <a:t>3</a:t>
            </a:r>
            <a:r>
              <a:rPr lang="fr-FR" baseline="30000" dirty="0"/>
              <a:t>ème</a:t>
            </a:r>
            <a:r>
              <a:rPr lang="fr-FR" dirty="0"/>
              <a:t> photo : Vue des spots laser sur un circuit intégré via la face arrière (à travers le silicium) grâce à de l’imagerie IR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B32D4-1131-48D3-B737-7DC2719DB8A0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914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B32D4-1131-48D3-B737-7DC2719DB8A0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0729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DG - Générique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58C2377-C98A-DD50-C2D7-0F0CA8E13E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21706" b="21706"/>
          <a:stretch/>
        </p:blipFill>
        <p:spPr>
          <a:xfrm>
            <a:off x="0" y="-1"/>
            <a:ext cx="12187449" cy="3879375"/>
          </a:xfrm>
          <a:prstGeom prst="rect">
            <a:avLst/>
          </a:prstGeom>
        </p:spPr>
      </p:pic>
      <p:sp>
        <p:nvSpPr>
          <p:cNvPr id="20" name="Forme libre 19">
            <a:extLst>
              <a:ext uri="{FF2B5EF4-FFF2-40B4-BE49-F238E27FC236}">
                <a16:creationId xmlns:a16="http://schemas.microsoft.com/office/drawing/2014/main" id="{7BD245FC-98A3-07CF-358D-C807EEF44F21}"/>
              </a:ext>
            </a:extLst>
          </p:cNvPr>
          <p:cNvSpPr/>
          <p:nvPr userDrawn="1"/>
        </p:nvSpPr>
        <p:spPr>
          <a:xfrm rot="20123764">
            <a:off x="-590142" y="-811751"/>
            <a:ext cx="5321159" cy="2730712"/>
          </a:xfrm>
          <a:custGeom>
            <a:avLst/>
            <a:gdLst>
              <a:gd name="connsiteX0" fmla="*/ 1008611 w 5321159"/>
              <a:gd name="connsiteY0" fmla="*/ 0 h 2730712"/>
              <a:gd name="connsiteX1" fmla="*/ 5321159 w 5321159"/>
              <a:gd name="connsiteY1" fmla="*/ 1974797 h 2730712"/>
              <a:gd name="connsiteX2" fmla="*/ 5170070 w 5321159"/>
              <a:gd name="connsiteY2" fmla="*/ 2087079 h 2730712"/>
              <a:gd name="connsiteX3" fmla="*/ 2488807 w 5321159"/>
              <a:gd name="connsiteY3" fmla="*/ 2730712 h 2730712"/>
              <a:gd name="connsiteX4" fmla="*/ 202382 w 5321159"/>
              <a:gd name="connsiteY4" fmla="*/ 2303133 h 2730712"/>
              <a:gd name="connsiteX5" fmla="*/ 0 w 5321159"/>
              <a:gd name="connsiteY5" fmla="*/ 2202599 h 273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21159" h="2730712">
                <a:moveTo>
                  <a:pt x="1008611" y="0"/>
                </a:moveTo>
                <a:lnTo>
                  <a:pt x="5321159" y="1974797"/>
                </a:lnTo>
                <a:lnTo>
                  <a:pt x="5170070" y="2087079"/>
                </a:lnTo>
                <a:cubicBezTo>
                  <a:pt x="4588988" y="2475401"/>
                  <a:pt x="3604938" y="2730712"/>
                  <a:pt x="2488807" y="2730712"/>
                </a:cubicBezTo>
                <a:cubicBezTo>
                  <a:pt x="1595902" y="2730712"/>
                  <a:pt x="787529" y="2567313"/>
                  <a:pt x="202382" y="2303133"/>
                </a:cubicBezTo>
                <a:lnTo>
                  <a:pt x="0" y="2202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C99145-9672-D52B-0D8D-0BEB2CE2847B}"/>
              </a:ext>
            </a:extLst>
          </p:cNvPr>
          <p:cNvSpPr/>
          <p:nvPr userDrawn="1"/>
        </p:nvSpPr>
        <p:spPr>
          <a:xfrm>
            <a:off x="1" y="3879375"/>
            <a:ext cx="9717206" cy="1985749"/>
          </a:xfrm>
          <a:prstGeom prst="rect">
            <a:avLst/>
          </a:prstGeom>
          <a:solidFill>
            <a:srgbClr val="00658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89D30D-F29C-4640-262A-04B7B1720469}"/>
              </a:ext>
            </a:extLst>
          </p:cNvPr>
          <p:cNvSpPr/>
          <p:nvPr userDrawn="1"/>
        </p:nvSpPr>
        <p:spPr>
          <a:xfrm>
            <a:off x="9717206" y="3879375"/>
            <a:ext cx="2474791" cy="1985749"/>
          </a:xfrm>
          <a:prstGeom prst="rect">
            <a:avLst/>
          </a:prstGeom>
          <a:solidFill>
            <a:srgbClr val="003D4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83F2103E-913E-CB38-8061-01D6ECA80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432" y="4000497"/>
            <a:ext cx="8711990" cy="943403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Eurostile" panose="020B0504020202050204" pitchFamily="34" charset="77"/>
              </a:defRPr>
            </a:lvl1pPr>
          </a:lstStyle>
          <a:p>
            <a:pPr lvl="0"/>
            <a:r>
              <a:rPr lang="fr-FR" dirty="0"/>
              <a:t>Cliquez ici pour ajouter un titre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43F97210-FE00-3C0B-F729-D1B11C6D39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432" y="5119613"/>
            <a:ext cx="4933749" cy="27686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Lieu / Date</a:t>
            </a:r>
          </a:p>
        </p:txBody>
      </p:sp>
      <p:sp>
        <p:nvSpPr>
          <p:cNvPr id="36" name="Espace réservé du texte 32">
            <a:extLst>
              <a:ext uri="{FF2B5EF4-FFF2-40B4-BE49-F238E27FC236}">
                <a16:creationId xmlns:a16="http://schemas.microsoft.com/office/drawing/2014/main" id="{01CC6D51-2216-DF00-8A8A-9B94A4B0B9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17203" y="5158849"/>
            <a:ext cx="2470246" cy="27686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www.alphanov.com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7B11FF2-78FA-B19C-BC86-90E36B1310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6039" y="6090464"/>
            <a:ext cx="10459921" cy="577287"/>
          </a:xfrm>
          <a:prstGeom prst="rect">
            <a:avLst/>
          </a:prstGeom>
        </p:spPr>
      </p:pic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F4BD515-C7EF-61BD-BE70-CEE12FABAB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9575" y="5456148"/>
            <a:ext cx="4933950" cy="276225"/>
          </a:xfrm>
        </p:spPr>
        <p:txBody>
          <a:bodyPr/>
          <a:lstStyle>
            <a:lvl1pPr marL="0" indent="0">
              <a:buNone/>
              <a:defRPr lang="fr-FR" sz="1800" kern="12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fr-FR" dirty="0"/>
              <a:t>Présentateur</a:t>
            </a:r>
          </a:p>
        </p:txBody>
      </p:sp>
      <p:pic>
        <p:nvPicPr>
          <p:cNvPr id="4" name="Image 3" descr="Une image contenant texte, Police, Graphique, typographie&#10;&#10;Description générée automatiquement">
            <a:extLst>
              <a:ext uri="{FF2B5EF4-FFF2-40B4-BE49-F238E27FC236}">
                <a16:creationId xmlns:a16="http://schemas.microsoft.com/office/drawing/2014/main" id="{CD900C53-39DB-774A-BA52-66657CADB4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1" y="370252"/>
            <a:ext cx="3084089" cy="83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29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DG - 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E2BAC94-03BF-CAB5-1E05-81772D5EA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126" b="38088"/>
          <a:stretch/>
        </p:blipFill>
        <p:spPr>
          <a:xfrm>
            <a:off x="0" y="-2"/>
            <a:ext cx="12187450" cy="3879377"/>
          </a:xfrm>
          <a:prstGeom prst="rect">
            <a:avLst/>
          </a:prstGeom>
        </p:spPr>
      </p:pic>
      <p:sp>
        <p:nvSpPr>
          <p:cNvPr id="20" name="Forme libre 19">
            <a:extLst>
              <a:ext uri="{FF2B5EF4-FFF2-40B4-BE49-F238E27FC236}">
                <a16:creationId xmlns:a16="http://schemas.microsoft.com/office/drawing/2014/main" id="{7BD245FC-98A3-07CF-358D-C807EEF44F21}"/>
              </a:ext>
            </a:extLst>
          </p:cNvPr>
          <p:cNvSpPr/>
          <p:nvPr userDrawn="1"/>
        </p:nvSpPr>
        <p:spPr>
          <a:xfrm rot="20123764">
            <a:off x="-590142" y="-811751"/>
            <a:ext cx="5321159" cy="2730712"/>
          </a:xfrm>
          <a:custGeom>
            <a:avLst/>
            <a:gdLst>
              <a:gd name="connsiteX0" fmla="*/ 1008611 w 5321159"/>
              <a:gd name="connsiteY0" fmla="*/ 0 h 2730712"/>
              <a:gd name="connsiteX1" fmla="*/ 5321159 w 5321159"/>
              <a:gd name="connsiteY1" fmla="*/ 1974797 h 2730712"/>
              <a:gd name="connsiteX2" fmla="*/ 5170070 w 5321159"/>
              <a:gd name="connsiteY2" fmla="*/ 2087079 h 2730712"/>
              <a:gd name="connsiteX3" fmla="*/ 2488807 w 5321159"/>
              <a:gd name="connsiteY3" fmla="*/ 2730712 h 2730712"/>
              <a:gd name="connsiteX4" fmla="*/ 202382 w 5321159"/>
              <a:gd name="connsiteY4" fmla="*/ 2303133 h 2730712"/>
              <a:gd name="connsiteX5" fmla="*/ 0 w 5321159"/>
              <a:gd name="connsiteY5" fmla="*/ 2202599 h 273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21159" h="2730712">
                <a:moveTo>
                  <a:pt x="1008611" y="0"/>
                </a:moveTo>
                <a:lnTo>
                  <a:pt x="5321159" y="1974797"/>
                </a:lnTo>
                <a:lnTo>
                  <a:pt x="5170070" y="2087079"/>
                </a:lnTo>
                <a:cubicBezTo>
                  <a:pt x="4588988" y="2475401"/>
                  <a:pt x="3604938" y="2730712"/>
                  <a:pt x="2488807" y="2730712"/>
                </a:cubicBezTo>
                <a:cubicBezTo>
                  <a:pt x="1595902" y="2730712"/>
                  <a:pt x="787529" y="2567313"/>
                  <a:pt x="202382" y="2303133"/>
                </a:cubicBezTo>
                <a:lnTo>
                  <a:pt x="0" y="2202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C99145-9672-D52B-0D8D-0BEB2CE2847B}"/>
              </a:ext>
            </a:extLst>
          </p:cNvPr>
          <p:cNvSpPr/>
          <p:nvPr userDrawn="1"/>
        </p:nvSpPr>
        <p:spPr>
          <a:xfrm>
            <a:off x="1" y="3879375"/>
            <a:ext cx="9717206" cy="1985749"/>
          </a:xfrm>
          <a:prstGeom prst="rect">
            <a:avLst/>
          </a:prstGeom>
          <a:solidFill>
            <a:srgbClr val="00658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89D30D-F29C-4640-262A-04B7B1720469}"/>
              </a:ext>
            </a:extLst>
          </p:cNvPr>
          <p:cNvSpPr/>
          <p:nvPr userDrawn="1"/>
        </p:nvSpPr>
        <p:spPr>
          <a:xfrm>
            <a:off x="9717206" y="3879375"/>
            <a:ext cx="2474791" cy="1985749"/>
          </a:xfrm>
          <a:prstGeom prst="rect">
            <a:avLst/>
          </a:prstGeom>
          <a:solidFill>
            <a:srgbClr val="003D4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05BEF094-BBD9-D3D9-4DFF-FA632F27A7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6351" y="335096"/>
            <a:ext cx="3089582" cy="1370874"/>
          </a:xfrm>
          <a:prstGeom prst="rect">
            <a:avLst/>
          </a:prstGeom>
        </p:spPr>
      </p:pic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83F2103E-913E-CB38-8061-01D6ECA80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432" y="4000497"/>
            <a:ext cx="8711990" cy="943403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Eurostile" panose="020B0504020202050204" pitchFamily="34" charset="77"/>
              </a:defRPr>
            </a:lvl1pPr>
          </a:lstStyle>
          <a:p>
            <a:pPr lvl="0"/>
            <a:r>
              <a:rPr lang="fr-FR" dirty="0"/>
              <a:t>Cliquez ici pour ajouter un titre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43F97210-FE00-3C0B-F729-D1B11C6D39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432" y="5119613"/>
            <a:ext cx="4933749" cy="41041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Lieu / Date / Présentateur</a:t>
            </a:r>
          </a:p>
        </p:txBody>
      </p:sp>
      <p:sp>
        <p:nvSpPr>
          <p:cNvPr id="36" name="Espace réservé du texte 32">
            <a:extLst>
              <a:ext uri="{FF2B5EF4-FFF2-40B4-BE49-F238E27FC236}">
                <a16:creationId xmlns:a16="http://schemas.microsoft.com/office/drawing/2014/main" id="{01CC6D51-2216-DF00-8A8A-9B94A4B0B9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17203" y="5158849"/>
            <a:ext cx="2470246" cy="27686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www.alphanov.com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7B11FF2-78FA-B19C-BC86-90E36B1310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6039" y="6090464"/>
            <a:ext cx="10459921" cy="577287"/>
          </a:xfrm>
          <a:prstGeom prst="rect">
            <a:avLst/>
          </a:prstGeom>
        </p:spPr>
      </p:pic>
      <p:sp>
        <p:nvSpPr>
          <p:cNvPr id="2" name="Espace réservé du texte 32">
            <a:extLst>
              <a:ext uri="{FF2B5EF4-FFF2-40B4-BE49-F238E27FC236}">
                <a16:creationId xmlns:a16="http://schemas.microsoft.com/office/drawing/2014/main" id="{367B0607-62F7-E0C6-2F53-CDC5CB4CC5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9432" y="5451158"/>
            <a:ext cx="4933749" cy="27686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Présentateur</a:t>
            </a:r>
          </a:p>
        </p:txBody>
      </p:sp>
    </p:spTree>
    <p:extLst>
      <p:ext uri="{BB962C8B-B14F-4D97-AF65-F5344CB8AC3E}">
        <p14:creationId xmlns:p14="http://schemas.microsoft.com/office/powerpoint/2010/main" val="1773427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DG - Limo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E2BAC94-03BF-CAB5-1E05-81772D5EA7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4478" b="14478"/>
          <a:stretch/>
        </p:blipFill>
        <p:spPr>
          <a:xfrm>
            <a:off x="4240" y="-2"/>
            <a:ext cx="12192001" cy="4872251"/>
          </a:xfrm>
          <a:prstGeom prst="rect">
            <a:avLst/>
          </a:prstGeom>
        </p:spPr>
      </p:pic>
      <p:sp>
        <p:nvSpPr>
          <p:cNvPr id="20" name="Forme libre 19">
            <a:extLst>
              <a:ext uri="{FF2B5EF4-FFF2-40B4-BE49-F238E27FC236}">
                <a16:creationId xmlns:a16="http://schemas.microsoft.com/office/drawing/2014/main" id="{7BD245FC-98A3-07CF-358D-C807EEF44F21}"/>
              </a:ext>
            </a:extLst>
          </p:cNvPr>
          <p:cNvSpPr/>
          <p:nvPr userDrawn="1"/>
        </p:nvSpPr>
        <p:spPr>
          <a:xfrm rot="20123764">
            <a:off x="-590142" y="-811751"/>
            <a:ext cx="5321159" cy="2730712"/>
          </a:xfrm>
          <a:custGeom>
            <a:avLst/>
            <a:gdLst>
              <a:gd name="connsiteX0" fmla="*/ 1008611 w 5321159"/>
              <a:gd name="connsiteY0" fmla="*/ 0 h 2730712"/>
              <a:gd name="connsiteX1" fmla="*/ 5321159 w 5321159"/>
              <a:gd name="connsiteY1" fmla="*/ 1974797 h 2730712"/>
              <a:gd name="connsiteX2" fmla="*/ 5170070 w 5321159"/>
              <a:gd name="connsiteY2" fmla="*/ 2087079 h 2730712"/>
              <a:gd name="connsiteX3" fmla="*/ 2488807 w 5321159"/>
              <a:gd name="connsiteY3" fmla="*/ 2730712 h 2730712"/>
              <a:gd name="connsiteX4" fmla="*/ 202382 w 5321159"/>
              <a:gd name="connsiteY4" fmla="*/ 2303133 h 2730712"/>
              <a:gd name="connsiteX5" fmla="*/ 0 w 5321159"/>
              <a:gd name="connsiteY5" fmla="*/ 2202599 h 273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21159" h="2730712">
                <a:moveTo>
                  <a:pt x="1008611" y="0"/>
                </a:moveTo>
                <a:lnTo>
                  <a:pt x="5321159" y="1974797"/>
                </a:lnTo>
                <a:lnTo>
                  <a:pt x="5170070" y="2087079"/>
                </a:lnTo>
                <a:cubicBezTo>
                  <a:pt x="4588988" y="2475401"/>
                  <a:pt x="3604938" y="2730712"/>
                  <a:pt x="2488807" y="2730712"/>
                </a:cubicBezTo>
                <a:cubicBezTo>
                  <a:pt x="1595902" y="2730712"/>
                  <a:pt x="787529" y="2567313"/>
                  <a:pt x="202382" y="2303133"/>
                </a:cubicBezTo>
                <a:lnTo>
                  <a:pt x="0" y="2202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C99145-9672-D52B-0D8D-0BEB2CE2847B}"/>
              </a:ext>
            </a:extLst>
          </p:cNvPr>
          <p:cNvSpPr/>
          <p:nvPr userDrawn="1"/>
        </p:nvSpPr>
        <p:spPr>
          <a:xfrm>
            <a:off x="1" y="3879375"/>
            <a:ext cx="9717206" cy="1985749"/>
          </a:xfrm>
          <a:prstGeom prst="rect">
            <a:avLst/>
          </a:prstGeom>
          <a:solidFill>
            <a:srgbClr val="00658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89D30D-F29C-4640-262A-04B7B1720469}"/>
              </a:ext>
            </a:extLst>
          </p:cNvPr>
          <p:cNvSpPr/>
          <p:nvPr userDrawn="1"/>
        </p:nvSpPr>
        <p:spPr>
          <a:xfrm>
            <a:off x="9717206" y="3879375"/>
            <a:ext cx="2474791" cy="1985749"/>
          </a:xfrm>
          <a:prstGeom prst="rect">
            <a:avLst/>
          </a:prstGeom>
          <a:solidFill>
            <a:srgbClr val="003D4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05BEF094-BBD9-D3D9-4DFF-FA632F27A7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6351" y="335096"/>
            <a:ext cx="3089582" cy="1370874"/>
          </a:xfrm>
          <a:prstGeom prst="rect">
            <a:avLst/>
          </a:prstGeom>
        </p:spPr>
      </p:pic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83F2103E-913E-CB38-8061-01D6ECA80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432" y="4000497"/>
            <a:ext cx="8711990" cy="943403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Eurostile" panose="020B0504020202050204" pitchFamily="34" charset="77"/>
              </a:defRPr>
            </a:lvl1pPr>
          </a:lstStyle>
          <a:p>
            <a:pPr lvl="0"/>
            <a:r>
              <a:rPr lang="fr-FR" dirty="0"/>
              <a:t>Cliquez ici pour ajouter un titre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43F97210-FE00-3C0B-F729-D1B11C6D39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432" y="5119613"/>
            <a:ext cx="4933749" cy="41041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Lieu / Date / Présentateur</a:t>
            </a:r>
          </a:p>
        </p:txBody>
      </p:sp>
      <p:sp>
        <p:nvSpPr>
          <p:cNvPr id="36" name="Espace réservé du texte 32">
            <a:extLst>
              <a:ext uri="{FF2B5EF4-FFF2-40B4-BE49-F238E27FC236}">
                <a16:creationId xmlns:a16="http://schemas.microsoft.com/office/drawing/2014/main" id="{01CC6D51-2216-DF00-8A8A-9B94A4B0B9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17203" y="5158849"/>
            <a:ext cx="2470246" cy="27686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www.alphanov.com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7B11FF2-78FA-B19C-BC86-90E36B1310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6039" y="6090464"/>
            <a:ext cx="10459921" cy="57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75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intercalaire - image lib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1725696-9B84-5D30-C7C4-41DD94B5F5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78173" y="0"/>
            <a:ext cx="11113827" cy="6858000"/>
          </a:xfr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Cliquez sur l’icône</a:t>
            </a:r>
            <a:br>
              <a:rPr lang="fr-FR" dirty="0"/>
            </a:br>
            <a:r>
              <a:rPr lang="fr-FR" dirty="0"/>
              <a:t>pour ajouter une image</a:t>
            </a:r>
          </a:p>
        </p:txBody>
      </p:sp>
      <p:sp>
        <p:nvSpPr>
          <p:cNvPr id="8" name="Espace réservé du texte 32">
            <a:extLst>
              <a:ext uri="{FF2B5EF4-FFF2-40B4-BE49-F238E27FC236}">
                <a16:creationId xmlns:a16="http://schemas.microsoft.com/office/drawing/2014/main" id="{6D9EEFEF-746A-4167-1765-347F7D9EB4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4596" y="4938781"/>
            <a:ext cx="7124132" cy="41041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ici pour ajouter un sous-titre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001DB9-C372-EB5E-B282-A2BF117B1C41}"/>
              </a:ext>
            </a:extLst>
          </p:cNvPr>
          <p:cNvSpPr/>
          <p:nvPr userDrawn="1"/>
        </p:nvSpPr>
        <p:spPr>
          <a:xfrm>
            <a:off x="-1" y="0"/>
            <a:ext cx="107817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32">
            <a:extLst>
              <a:ext uri="{FF2B5EF4-FFF2-40B4-BE49-F238E27FC236}">
                <a16:creationId xmlns:a16="http://schemas.microsoft.com/office/drawing/2014/main" id="{9BB0B48F-C7CA-7315-25ED-90CD07571B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94596" y="2444228"/>
            <a:ext cx="4835413" cy="2024134"/>
          </a:xfrm>
        </p:spPr>
        <p:txBody>
          <a:bodyPr>
            <a:noAutofit/>
          </a:bodyPr>
          <a:lstStyle>
            <a:lvl1pPr marL="0" indent="0">
              <a:lnSpc>
                <a:spcPts val="5500"/>
              </a:lnSpc>
              <a:buNone/>
              <a:defRPr sz="5500" b="1">
                <a:solidFill>
                  <a:schemeClr val="bg1"/>
                </a:solidFill>
                <a:latin typeface="Eurostile" panose="020B0504020202050204" pitchFamily="34" charset="77"/>
              </a:defRPr>
            </a:lvl1pPr>
          </a:lstStyle>
          <a:p>
            <a:pPr lvl="0"/>
            <a:r>
              <a:rPr lang="fr-FR" dirty="0"/>
              <a:t>Cliquez ici</a:t>
            </a:r>
            <a:br>
              <a:rPr lang="fr-FR" dirty="0"/>
            </a:br>
            <a:r>
              <a:rPr lang="fr-FR" dirty="0"/>
              <a:t>pour ajouter</a:t>
            </a:r>
            <a:br>
              <a:rPr lang="fr-FR" dirty="0"/>
            </a:br>
            <a:r>
              <a:rPr lang="fr-FR" dirty="0"/>
              <a:t>un titre à la section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DD498D-388A-6854-2E77-4D016533EF4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46F40D2-3191-4640-90EF-066FB576914F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00FC94-69FC-BFAA-8453-56EF04838D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8597" y="315415"/>
            <a:ext cx="639207" cy="44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80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intercalaire - fo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32">
            <a:extLst>
              <a:ext uri="{FF2B5EF4-FFF2-40B4-BE49-F238E27FC236}">
                <a16:creationId xmlns:a16="http://schemas.microsoft.com/office/drawing/2014/main" id="{6D9EEFEF-746A-4167-1765-347F7D9EB4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4596" y="4938781"/>
            <a:ext cx="7124132" cy="41041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ici pour ajouter un sous-titre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001DB9-C372-EB5E-B282-A2BF117B1C41}"/>
              </a:ext>
            </a:extLst>
          </p:cNvPr>
          <p:cNvSpPr/>
          <p:nvPr userDrawn="1"/>
        </p:nvSpPr>
        <p:spPr>
          <a:xfrm>
            <a:off x="-1" y="0"/>
            <a:ext cx="10781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DBB304-CDE9-E8E8-2BC1-6C0376E29479}"/>
              </a:ext>
            </a:extLst>
          </p:cNvPr>
          <p:cNvSpPr/>
          <p:nvPr userDrawn="1"/>
        </p:nvSpPr>
        <p:spPr>
          <a:xfrm>
            <a:off x="0" y="0"/>
            <a:ext cx="1078173" cy="10781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6802ACDE-3698-5609-A2D5-2BEABE2F7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122829"/>
            <a:ext cx="1016406" cy="832514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5A2F47D3-9ABF-C7E7-D678-019F0E7F6D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6F40D2-3191-4640-90EF-066FB576914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Espace réservé du texte 32">
            <a:extLst>
              <a:ext uri="{FF2B5EF4-FFF2-40B4-BE49-F238E27FC236}">
                <a16:creationId xmlns:a16="http://schemas.microsoft.com/office/drawing/2014/main" id="{A64D81EA-1AED-4C11-071B-38C35B660E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94596" y="2444228"/>
            <a:ext cx="4835413" cy="2024134"/>
          </a:xfrm>
        </p:spPr>
        <p:txBody>
          <a:bodyPr>
            <a:noAutofit/>
          </a:bodyPr>
          <a:lstStyle>
            <a:lvl1pPr marL="0" indent="0">
              <a:lnSpc>
                <a:spcPts val="5500"/>
              </a:lnSpc>
              <a:buNone/>
              <a:defRPr sz="5500" b="1">
                <a:solidFill>
                  <a:schemeClr val="bg1"/>
                </a:solidFill>
                <a:latin typeface="Eurostile" panose="020B0504020202050204" pitchFamily="34" charset="77"/>
              </a:defRPr>
            </a:lvl1pPr>
          </a:lstStyle>
          <a:p>
            <a:pPr lvl="0"/>
            <a:r>
              <a:rPr lang="fr-FR" dirty="0"/>
              <a:t>Cliquez ici</a:t>
            </a:r>
            <a:br>
              <a:rPr lang="fr-FR" dirty="0"/>
            </a:br>
            <a:r>
              <a:rPr lang="fr-FR" dirty="0"/>
              <a:t>pour ajouter</a:t>
            </a:r>
            <a:br>
              <a:rPr lang="fr-FR" dirty="0"/>
            </a:br>
            <a:r>
              <a:rPr lang="fr-FR" dirty="0"/>
              <a:t>un titre à la section</a:t>
            </a:r>
          </a:p>
        </p:txBody>
      </p:sp>
    </p:spTree>
    <p:extLst>
      <p:ext uri="{BB962C8B-B14F-4D97-AF65-F5344CB8AC3E}">
        <p14:creationId xmlns:p14="http://schemas.microsoft.com/office/powerpoint/2010/main" val="3835489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remerciemen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5C99145-9672-D52B-0D8D-0BEB2CE2847B}"/>
              </a:ext>
            </a:extLst>
          </p:cNvPr>
          <p:cNvSpPr/>
          <p:nvPr userDrawn="1"/>
        </p:nvSpPr>
        <p:spPr>
          <a:xfrm>
            <a:off x="0" y="3704463"/>
            <a:ext cx="12191999" cy="1985749"/>
          </a:xfrm>
          <a:prstGeom prst="rect">
            <a:avLst/>
          </a:prstGeom>
          <a:solidFill>
            <a:srgbClr val="00658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8" name="Image 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9A893A1A-833B-2D98-F746-2C41C2CCE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6706" y="4299306"/>
            <a:ext cx="2250208" cy="998436"/>
          </a:xfrm>
          <a:prstGeom prst="rect">
            <a:avLst/>
          </a:prstGeom>
        </p:spPr>
      </p:pic>
      <p:sp>
        <p:nvSpPr>
          <p:cNvPr id="10" name="Espace réservé du texte 32">
            <a:extLst>
              <a:ext uri="{FF2B5EF4-FFF2-40B4-BE49-F238E27FC236}">
                <a16:creationId xmlns:a16="http://schemas.microsoft.com/office/drawing/2014/main" id="{ADDE932B-FEAE-41A7-8EE2-8C0C61A15E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43619" y="4443262"/>
            <a:ext cx="3152382" cy="63730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ici pour ajouter les informations de contact</a:t>
            </a:r>
          </a:p>
        </p:txBody>
      </p:sp>
      <p:sp>
        <p:nvSpPr>
          <p:cNvPr id="11" name="Espace réservé du texte 32">
            <a:extLst>
              <a:ext uri="{FF2B5EF4-FFF2-40B4-BE49-F238E27FC236}">
                <a16:creationId xmlns:a16="http://schemas.microsoft.com/office/drawing/2014/main" id="{4EA7BF37-E153-9C30-B4AB-05509C3D2A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7463" y="4443262"/>
            <a:ext cx="3152382" cy="63730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ici pour ajouter les informations de contact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AD12EB5-CE33-E5CA-277E-28AD2B21A4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567" y="6005963"/>
            <a:ext cx="10113791" cy="558184"/>
          </a:xfrm>
          <a:prstGeom prst="rect">
            <a:avLst/>
          </a:prstGeom>
        </p:spPr>
      </p:pic>
      <p:sp>
        <p:nvSpPr>
          <p:cNvPr id="13" name="Espace réservé du texte 32">
            <a:extLst>
              <a:ext uri="{FF2B5EF4-FFF2-40B4-BE49-F238E27FC236}">
                <a16:creationId xmlns:a16="http://schemas.microsoft.com/office/drawing/2014/main" id="{0F4C8E0C-6804-9873-D8EA-D0DA62537E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28199" y="1658317"/>
            <a:ext cx="7135600" cy="38252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06583"/>
                </a:solidFill>
              </a:defRPr>
            </a:lvl1pPr>
          </a:lstStyle>
          <a:p>
            <a:pPr lvl="0"/>
            <a:r>
              <a:rPr lang="fr-FR" dirty="0"/>
              <a:t>Cliquez ici pour ajouter un texte</a:t>
            </a:r>
          </a:p>
        </p:txBody>
      </p:sp>
      <p:sp>
        <p:nvSpPr>
          <p:cNvPr id="14" name="Espace réservé du texte 32">
            <a:extLst>
              <a:ext uri="{FF2B5EF4-FFF2-40B4-BE49-F238E27FC236}">
                <a16:creationId xmlns:a16="http://schemas.microsoft.com/office/drawing/2014/main" id="{675A36E0-4966-BB5C-9254-DCAB9B8F8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2717" y="2410244"/>
            <a:ext cx="5509490" cy="317198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Cliquez ici pour ajouter un sous-texte</a:t>
            </a:r>
          </a:p>
        </p:txBody>
      </p:sp>
    </p:spTree>
    <p:extLst>
      <p:ext uri="{BB962C8B-B14F-4D97-AF65-F5344CB8AC3E}">
        <p14:creationId xmlns:p14="http://schemas.microsoft.com/office/powerpoint/2010/main" val="1402550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 R">
  <p:cSld name="Text + image 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1693267" y="2418600"/>
            <a:ext cx="5486400" cy="2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Clr>
                <a:srgbClr val="0064FB"/>
              </a:buClr>
              <a:buSzPts val="1000"/>
              <a:buFont typeface="Mulish"/>
              <a:buChar char="●"/>
              <a:defRPr sz="1333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1000"/>
              <a:buFont typeface="Mulish"/>
              <a:buChar char="○"/>
              <a:defRPr sz="1333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Clr>
                <a:srgbClr val="00DBA6"/>
              </a:buClr>
              <a:buSzPts val="1000"/>
              <a:buFont typeface="Mulish"/>
              <a:buChar char="■"/>
              <a:defRPr sz="1333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Clr>
                <a:srgbClr val="0064FB"/>
              </a:buClr>
              <a:buSzPts val="1000"/>
              <a:buFont typeface="Mulish"/>
              <a:buChar char="●"/>
              <a:defRPr sz="1333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Clr>
                <a:srgbClr val="00DBA6"/>
              </a:buClr>
              <a:buSzPts val="1000"/>
              <a:buFont typeface="Mulish"/>
              <a:buChar char="○"/>
              <a:defRPr sz="1333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1000"/>
              <a:buFont typeface="Mulish"/>
              <a:buChar char="■"/>
              <a:defRPr sz="1333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1000"/>
              <a:buFont typeface="Mulish"/>
              <a:buChar char="●"/>
              <a:defRPr sz="1333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1000"/>
              <a:buFont typeface="Mulish"/>
              <a:buChar char="○"/>
              <a:defRPr sz="1333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1000"/>
              <a:buFont typeface="Mulish"/>
              <a:buChar char="■"/>
              <a:defRPr sz="1333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/>
          <p:nvPr/>
        </p:nvSpPr>
        <p:spPr>
          <a:xfrm>
            <a:off x="0" y="0"/>
            <a:ext cx="852000" cy="6858000"/>
          </a:xfrm>
          <a:prstGeom prst="rect">
            <a:avLst/>
          </a:prstGeom>
          <a:solidFill>
            <a:srgbClr val="0064F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12"/>
          <p:cNvSpPr txBox="1"/>
          <p:nvPr/>
        </p:nvSpPr>
        <p:spPr>
          <a:xfrm>
            <a:off x="-1" y="6333133"/>
            <a:ext cx="852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>
                <a:solidFill>
                  <a:srgbClr val="FFFFFF"/>
                </a:solidFill>
                <a:latin typeface="Mulish Light"/>
                <a:ea typeface="Mulish Light"/>
                <a:cs typeface="Mulish Light"/>
                <a:sym typeface="Mulish Light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 sz="1067">
              <a:solidFill>
                <a:srgbClr val="FFFFFF"/>
              </a:solidFill>
              <a:latin typeface="Mulish Light"/>
              <a:ea typeface="Mulish Light"/>
              <a:cs typeface="Mulish Light"/>
              <a:sym typeface="Mulish Light"/>
            </a:endParaRPr>
          </a:p>
        </p:txBody>
      </p:sp>
      <p:pic>
        <p:nvPicPr>
          <p:cNvPr id="80" name="Google Shape;8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3461" y="261234"/>
            <a:ext cx="355807" cy="38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3027" y="261233"/>
            <a:ext cx="1132544" cy="5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>
            <a:spLocks noGrp="1"/>
          </p:cNvSpPr>
          <p:nvPr>
            <p:ph type="pic" idx="2"/>
          </p:nvPr>
        </p:nvSpPr>
        <p:spPr>
          <a:xfrm>
            <a:off x="9174400" y="-5200"/>
            <a:ext cx="3017600" cy="68684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1519900" y="1165633"/>
            <a:ext cx="6215600" cy="6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verpass Black"/>
              <a:buNone/>
              <a:defRPr sz="2667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1693267" y="1089133"/>
            <a:ext cx="410000" cy="66000"/>
          </a:xfrm>
          <a:prstGeom prst="rect">
            <a:avLst/>
          </a:prstGeom>
          <a:solidFill>
            <a:srgbClr val="0064FB"/>
          </a:solidFill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3"/>
          </p:nvPr>
        </p:nvSpPr>
        <p:spPr>
          <a:xfrm>
            <a:off x="1519900" y="1688267"/>
            <a:ext cx="4751200" cy="6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4FB"/>
              </a:buClr>
              <a:buSzPts val="1100"/>
              <a:buFont typeface="Mulish"/>
              <a:buNone/>
              <a:defRPr sz="1467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64FB"/>
              </a:buClr>
              <a:buSzPts val="1200"/>
              <a:buFont typeface="Mulish"/>
              <a:buNone/>
              <a:defRPr sz="1600" b="1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64FB"/>
              </a:buClr>
              <a:buSzPts val="1200"/>
              <a:buFont typeface="Mulish"/>
              <a:buNone/>
              <a:defRPr sz="1600" b="1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64FB"/>
              </a:buClr>
              <a:buSzPts val="1200"/>
              <a:buFont typeface="Mulish"/>
              <a:buNone/>
              <a:defRPr sz="1600" b="1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64FB"/>
              </a:buClr>
              <a:buSzPts val="1200"/>
              <a:buFont typeface="Mulish"/>
              <a:buNone/>
              <a:defRPr sz="1600" b="1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64FB"/>
              </a:buClr>
              <a:buSzPts val="1200"/>
              <a:buFont typeface="Mulish"/>
              <a:buNone/>
              <a:defRPr sz="1600" b="1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64FB"/>
              </a:buClr>
              <a:buSzPts val="1200"/>
              <a:buFont typeface="Mulish"/>
              <a:buNone/>
              <a:defRPr sz="1600" b="1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64FB"/>
              </a:buClr>
              <a:buSzPts val="1200"/>
              <a:buFont typeface="Mulish"/>
              <a:buNone/>
              <a:defRPr sz="1600" b="1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64FB"/>
              </a:buClr>
              <a:buSzPts val="1200"/>
              <a:buFont typeface="Mulish"/>
              <a:buNone/>
              <a:defRPr sz="1600" b="1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0119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2 images">
  <p:cSld name="Text + 2 image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>
            <a:off x="0" y="0"/>
            <a:ext cx="852000" cy="6858000"/>
          </a:xfrm>
          <a:prstGeom prst="rect">
            <a:avLst/>
          </a:prstGeom>
          <a:solidFill>
            <a:srgbClr val="0064F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17"/>
          <p:cNvSpPr txBox="1"/>
          <p:nvPr/>
        </p:nvSpPr>
        <p:spPr>
          <a:xfrm>
            <a:off x="-1" y="6333133"/>
            <a:ext cx="852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>
                <a:solidFill>
                  <a:srgbClr val="FFFFFF"/>
                </a:solidFill>
                <a:latin typeface="Mulish Light"/>
                <a:ea typeface="Mulish Light"/>
                <a:cs typeface="Mulish Light"/>
                <a:sym typeface="Mulish Light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 sz="1067">
              <a:solidFill>
                <a:srgbClr val="FFFFFF"/>
              </a:solidFill>
              <a:latin typeface="Mulish Light"/>
              <a:ea typeface="Mulish Light"/>
              <a:cs typeface="Mulish Light"/>
              <a:sym typeface="Mulish Light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3461" y="261234"/>
            <a:ext cx="355807" cy="38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1519900" y="1165633"/>
            <a:ext cx="6215600" cy="6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verpass Black"/>
              <a:buNone/>
              <a:defRPr sz="2667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1693267" y="1089133"/>
            <a:ext cx="410000" cy="66000"/>
          </a:xfrm>
          <a:prstGeom prst="rect">
            <a:avLst/>
          </a:prstGeom>
          <a:solidFill>
            <a:srgbClr val="0064FB"/>
          </a:solidFill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1"/>
          </p:nvPr>
        </p:nvSpPr>
        <p:spPr>
          <a:xfrm>
            <a:off x="1519900" y="1688267"/>
            <a:ext cx="4751200" cy="6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4FB"/>
              </a:buClr>
              <a:buSzPts val="1100"/>
              <a:buFont typeface="Mulish"/>
              <a:buNone/>
              <a:defRPr sz="1467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64FB"/>
              </a:buClr>
              <a:buSzPts val="1200"/>
              <a:buFont typeface="Mulish"/>
              <a:buNone/>
              <a:defRPr sz="1600" b="1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64FB"/>
              </a:buClr>
              <a:buSzPts val="1200"/>
              <a:buFont typeface="Mulish"/>
              <a:buNone/>
              <a:defRPr sz="1600" b="1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64FB"/>
              </a:buClr>
              <a:buSzPts val="1200"/>
              <a:buFont typeface="Mulish"/>
              <a:buNone/>
              <a:defRPr sz="1600" b="1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64FB"/>
              </a:buClr>
              <a:buSzPts val="1200"/>
              <a:buFont typeface="Mulish"/>
              <a:buNone/>
              <a:defRPr sz="1600" b="1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64FB"/>
              </a:buClr>
              <a:buSzPts val="1200"/>
              <a:buFont typeface="Mulish"/>
              <a:buNone/>
              <a:defRPr sz="1600" b="1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64FB"/>
              </a:buClr>
              <a:buSzPts val="1200"/>
              <a:buFont typeface="Mulish"/>
              <a:buNone/>
              <a:defRPr sz="1600" b="1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64FB"/>
              </a:buClr>
              <a:buSzPts val="1200"/>
              <a:buFont typeface="Mulish"/>
              <a:buNone/>
              <a:defRPr sz="1600" b="1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64FB"/>
              </a:buClr>
              <a:buSzPts val="1200"/>
              <a:buFont typeface="Mulish"/>
              <a:buNone/>
              <a:defRPr sz="1600" b="1">
                <a:solidFill>
                  <a:srgbClr val="0064FB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2"/>
          </p:nvPr>
        </p:nvSpPr>
        <p:spPr>
          <a:xfrm>
            <a:off x="1693267" y="2418600"/>
            <a:ext cx="5486400" cy="2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Clr>
                <a:srgbClr val="0064FB"/>
              </a:buClr>
              <a:buSzPts val="1000"/>
              <a:buFont typeface="Mulish"/>
              <a:buChar char="●"/>
              <a:defRPr sz="1333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1000"/>
              <a:buFont typeface="Mulish"/>
              <a:buChar char="○"/>
              <a:defRPr sz="1333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Clr>
                <a:srgbClr val="00DBA6"/>
              </a:buClr>
              <a:buSzPts val="1000"/>
              <a:buFont typeface="Mulish"/>
              <a:buChar char="■"/>
              <a:defRPr sz="1333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Clr>
                <a:srgbClr val="0064FB"/>
              </a:buClr>
              <a:buSzPts val="1000"/>
              <a:buFont typeface="Mulish"/>
              <a:buChar char="●"/>
              <a:defRPr sz="1333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Clr>
                <a:srgbClr val="00DBA6"/>
              </a:buClr>
              <a:buSzPts val="1000"/>
              <a:buFont typeface="Mulish"/>
              <a:buChar char="○"/>
              <a:defRPr sz="1333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1000"/>
              <a:buFont typeface="Mulish"/>
              <a:buChar char="■"/>
              <a:defRPr sz="1333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1000"/>
              <a:buFont typeface="Mulish"/>
              <a:buChar char="●"/>
              <a:defRPr sz="1333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1000"/>
              <a:buFont typeface="Mulish"/>
              <a:buChar char="○"/>
              <a:defRPr sz="1333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1000"/>
              <a:buFont typeface="Mulish"/>
              <a:buChar char="■"/>
              <a:defRPr sz="1333">
                <a:solidFill>
                  <a:srgbClr val="55627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129" name="Google Shape;129;p17"/>
          <p:cNvSpPr>
            <a:spLocks noGrp="1"/>
          </p:cNvSpPr>
          <p:nvPr>
            <p:ph type="pic" idx="3"/>
          </p:nvPr>
        </p:nvSpPr>
        <p:spPr>
          <a:xfrm>
            <a:off x="7735500" y="1298967"/>
            <a:ext cx="3460800" cy="198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17"/>
          <p:cNvSpPr>
            <a:spLocks noGrp="1"/>
          </p:cNvSpPr>
          <p:nvPr>
            <p:ph type="pic" idx="4"/>
          </p:nvPr>
        </p:nvSpPr>
        <p:spPr>
          <a:xfrm>
            <a:off x="7735500" y="3409700"/>
            <a:ext cx="3460800" cy="1980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26740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3D442D3-3106-453A-9F81-AAFBD6D289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3770" y="-27384"/>
            <a:ext cx="2858230" cy="135866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A152296-93E8-4603-A93C-1AE516F907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0766"/>
            <a:ext cx="12192000" cy="347241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50D550-1D49-46EA-BD00-04D3C8204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284638"/>
            <a:ext cx="10972800" cy="4808658"/>
          </a:xfrm>
          <a:prstGeom prst="rect">
            <a:avLst/>
          </a:prstGeom>
        </p:spPr>
        <p:txBody>
          <a:bodyPr/>
          <a:lstStyle>
            <a:lvl1pPr>
              <a:buClr>
                <a:srgbClr val="A8C855"/>
              </a:buClr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Clr>
                <a:srgbClr val="A8C855"/>
              </a:buClr>
              <a:defRPr sz="160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Clr>
                <a:srgbClr val="A8C855"/>
              </a:buClr>
              <a:defRPr sz="14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CB1E5DC4-879C-4D15-AB87-7D5C3273E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0256" y="6601109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E5FCF21-7667-4EE2-8944-F0F20417217B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FDFF590D-6F22-46C7-A9A3-54F8C2CA4E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392" y="184440"/>
            <a:ext cx="8342707" cy="580926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 dirty="0"/>
              <a:t>Titre de section</a:t>
            </a:r>
          </a:p>
        </p:txBody>
      </p:sp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C73EC905-96EB-4C4A-A278-D17E5BB680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1" y="136574"/>
            <a:ext cx="219456" cy="67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9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ype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A001DB9-C372-EB5E-B282-A2BF117B1C41}"/>
              </a:ext>
            </a:extLst>
          </p:cNvPr>
          <p:cNvSpPr/>
          <p:nvPr userDrawn="1"/>
        </p:nvSpPr>
        <p:spPr>
          <a:xfrm>
            <a:off x="-1" y="0"/>
            <a:ext cx="10781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DBB304-CDE9-E8E8-2BC1-6C0376E29479}"/>
              </a:ext>
            </a:extLst>
          </p:cNvPr>
          <p:cNvSpPr/>
          <p:nvPr userDrawn="1"/>
        </p:nvSpPr>
        <p:spPr>
          <a:xfrm>
            <a:off x="0" y="0"/>
            <a:ext cx="1078173" cy="10781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6802ACDE-3698-5609-A2D5-2BEABE2F7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122829"/>
            <a:ext cx="1016406" cy="832514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47B12FCA-46EC-81E8-B444-9575E917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BDB649F8-5AD7-4682-7860-0599B582E16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81125" y="1280159"/>
            <a:ext cx="9545638" cy="4967703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FEE532BD-7C63-03DA-DB79-6E82D4DAC3B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6F40D2-3191-4640-90EF-066FB576914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32">
            <a:extLst>
              <a:ext uri="{FF2B5EF4-FFF2-40B4-BE49-F238E27FC236}">
                <a16:creationId xmlns:a16="http://schemas.microsoft.com/office/drawing/2014/main" id="{50393738-28D6-5C58-CA64-A1BF4C79129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1125" y="6503495"/>
            <a:ext cx="9545638" cy="246017"/>
          </a:xfrm>
        </p:spPr>
        <p:txBody>
          <a:bodyPr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Cliquez pour 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2492803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type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A001DB9-C372-EB5E-B282-A2BF117B1C41}"/>
              </a:ext>
            </a:extLst>
          </p:cNvPr>
          <p:cNvSpPr/>
          <p:nvPr userDrawn="1"/>
        </p:nvSpPr>
        <p:spPr>
          <a:xfrm>
            <a:off x="-1" y="0"/>
            <a:ext cx="10781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DBB304-CDE9-E8E8-2BC1-6C0376E29479}"/>
              </a:ext>
            </a:extLst>
          </p:cNvPr>
          <p:cNvSpPr/>
          <p:nvPr userDrawn="1"/>
        </p:nvSpPr>
        <p:spPr>
          <a:xfrm>
            <a:off x="0" y="0"/>
            <a:ext cx="1078173" cy="10781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6802ACDE-3698-5609-A2D5-2BEABE2F7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122829"/>
            <a:ext cx="1016406" cy="832514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47B12FCA-46EC-81E8-B444-9575E917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BDB649F8-5AD7-4682-7860-0599B582E16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81125" y="1280159"/>
            <a:ext cx="9545638" cy="4967703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FEE532BD-7C63-03DA-DB79-6E82D4DAC3B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6F40D2-3191-4640-90EF-066FB576914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32">
            <a:extLst>
              <a:ext uri="{FF2B5EF4-FFF2-40B4-BE49-F238E27FC236}">
                <a16:creationId xmlns:a16="http://schemas.microsoft.com/office/drawing/2014/main" id="{50393738-28D6-5C58-CA64-A1BF4C79129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1125" y="6503495"/>
            <a:ext cx="9545638" cy="246017"/>
          </a:xfrm>
        </p:spPr>
        <p:txBody>
          <a:bodyPr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Cliquez pour modifier le texte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A4143F0-6236-70BB-3A3F-792E97C8A882}"/>
              </a:ext>
            </a:extLst>
          </p:cNvPr>
          <p:cNvSpPr txBox="1"/>
          <p:nvPr userDrawn="1"/>
        </p:nvSpPr>
        <p:spPr>
          <a:xfrm>
            <a:off x="11139283" y="6634096"/>
            <a:ext cx="1061509" cy="2308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900" b="0" dirty="0">
                <a:solidFill>
                  <a:schemeClr val="bg1"/>
                </a:solidFill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276568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ype texte 3 images lib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A001DB9-C372-EB5E-B282-A2BF117B1C41}"/>
              </a:ext>
            </a:extLst>
          </p:cNvPr>
          <p:cNvSpPr/>
          <p:nvPr userDrawn="1"/>
        </p:nvSpPr>
        <p:spPr>
          <a:xfrm>
            <a:off x="-1" y="0"/>
            <a:ext cx="10781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DBB304-CDE9-E8E8-2BC1-6C0376E29479}"/>
              </a:ext>
            </a:extLst>
          </p:cNvPr>
          <p:cNvSpPr/>
          <p:nvPr userDrawn="1"/>
        </p:nvSpPr>
        <p:spPr>
          <a:xfrm>
            <a:off x="0" y="0"/>
            <a:ext cx="1078173" cy="10781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6802ACDE-3698-5609-A2D5-2BEABE2F7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122829"/>
            <a:ext cx="1016406" cy="832514"/>
          </a:xfrm>
          <a:prstGeom prst="rect">
            <a:avLst/>
          </a:prstGeom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BAA4BF0A-6783-2FFB-1B75-D286AF8FA7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577289" y="1256875"/>
            <a:ext cx="2308803" cy="1190761"/>
          </a:xfrm>
          <a:prstGeom prst="roundRect">
            <a:avLst/>
          </a:prstGeom>
          <a:solidFill>
            <a:schemeClr val="accent6"/>
          </a:solidFill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FR" dirty="0"/>
              <a:t>Cliquez sur l’icône pour ajouter une image</a:t>
            </a:r>
          </a:p>
        </p:txBody>
      </p:sp>
      <p:sp>
        <p:nvSpPr>
          <p:cNvPr id="16" name="Espace réservé du texte 32">
            <a:extLst>
              <a:ext uri="{FF2B5EF4-FFF2-40B4-BE49-F238E27FC236}">
                <a16:creationId xmlns:a16="http://schemas.microsoft.com/office/drawing/2014/main" id="{F0131A8F-0981-910F-F368-14092FE25D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77289" y="2571074"/>
            <a:ext cx="2308802" cy="246017"/>
          </a:xfrm>
        </p:spPr>
        <p:txBody>
          <a:bodyPr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8" name="Espace réservé pour une image  8">
            <a:extLst>
              <a:ext uri="{FF2B5EF4-FFF2-40B4-BE49-F238E27FC236}">
                <a16:creationId xmlns:a16="http://schemas.microsoft.com/office/drawing/2014/main" id="{DFE36F99-3A61-DD52-118F-5190F6DAEE1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77288" y="3030258"/>
            <a:ext cx="2308803" cy="1190761"/>
          </a:xfrm>
          <a:prstGeom prst="roundRect">
            <a:avLst/>
          </a:prstGeom>
          <a:solidFill>
            <a:schemeClr val="accent6"/>
          </a:solidFill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FR" dirty="0"/>
              <a:t>Cliquez sur l’icône pour ajouter une image</a:t>
            </a:r>
          </a:p>
        </p:txBody>
      </p:sp>
      <p:sp>
        <p:nvSpPr>
          <p:cNvPr id="19" name="Espace réservé du texte 32">
            <a:extLst>
              <a:ext uri="{FF2B5EF4-FFF2-40B4-BE49-F238E27FC236}">
                <a16:creationId xmlns:a16="http://schemas.microsoft.com/office/drawing/2014/main" id="{0744E51A-F5BC-36E6-B1EA-7292A39755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77288" y="4344457"/>
            <a:ext cx="2308802" cy="246017"/>
          </a:xfrm>
        </p:spPr>
        <p:txBody>
          <a:bodyPr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20" name="Espace réservé pour une image  8">
            <a:extLst>
              <a:ext uri="{FF2B5EF4-FFF2-40B4-BE49-F238E27FC236}">
                <a16:creationId xmlns:a16="http://schemas.microsoft.com/office/drawing/2014/main" id="{64E7E26A-3B59-DBF3-1A62-DD035D0E3D7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577289" y="4803641"/>
            <a:ext cx="2308803" cy="1190761"/>
          </a:xfrm>
          <a:prstGeom prst="roundRect">
            <a:avLst/>
          </a:prstGeom>
          <a:solidFill>
            <a:schemeClr val="accent6"/>
          </a:solidFill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FR" dirty="0"/>
              <a:t>Cliquez sur l’icône pour ajouter une image</a:t>
            </a:r>
          </a:p>
        </p:txBody>
      </p:sp>
      <p:sp>
        <p:nvSpPr>
          <p:cNvPr id="21" name="Espace réservé du texte 32">
            <a:extLst>
              <a:ext uri="{FF2B5EF4-FFF2-40B4-BE49-F238E27FC236}">
                <a16:creationId xmlns:a16="http://schemas.microsoft.com/office/drawing/2014/main" id="{DCC8B5B6-77AF-4130-7574-1EE059056D9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77289" y="6117840"/>
            <a:ext cx="2308802" cy="246017"/>
          </a:xfrm>
        </p:spPr>
        <p:txBody>
          <a:bodyPr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97887BD-E55D-48A1-0571-F4B34E00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contenu 14">
            <a:extLst>
              <a:ext uri="{FF2B5EF4-FFF2-40B4-BE49-F238E27FC236}">
                <a16:creationId xmlns:a16="http://schemas.microsoft.com/office/drawing/2014/main" id="{7CEDC42C-1274-BF38-45F1-1255B23D934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381125" y="1280159"/>
            <a:ext cx="6970395" cy="4287203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E4673D0-3131-3D53-F6B8-D2524E45B07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6F40D2-3191-4640-90EF-066FB576914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32">
            <a:extLst>
              <a:ext uri="{FF2B5EF4-FFF2-40B4-BE49-F238E27FC236}">
                <a16:creationId xmlns:a16="http://schemas.microsoft.com/office/drawing/2014/main" id="{B8119D7F-3005-92EF-D20E-33AECA64E3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1125" y="6503495"/>
            <a:ext cx="9545638" cy="246017"/>
          </a:xfrm>
        </p:spPr>
        <p:txBody>
          <a:bodyPr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Cliquez pour 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2005702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ype texte 2 images lib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8">
            <a:extLst>
              <a:ext uri="{FF2B5EF4-FFF2-40B4-BE49-F238E27FC236}">
                <a16:creationId xmlns:a16="http://schemas.microsoft.com/office/drawing/2014/main" id="{0742079F-0B55-E4A6-7B1F-875153FAFA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45525" y="3941988"/>
            <a:ext cx="3236913" cy="2170113"/>
          </a:xfrm>
          <a:prstGeom prst="round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Cliquez sur l’icône pour ajouter une image</a:t>
            </a:r>
          </a:p>
          <a:p>
            <a:endParaRPr lang="fr-FR" dirty="0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AEC353E-4677-0E23-D8E3-B652F154316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645525" y="1257300"/>
            <a:ext cx="3236913" cy="2170113"/>
          </a:xfrm>
          <a:prstGeom prst="round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Cliquez sur l’icône pour ajouter une image</a:t>
            </a:r>
          </a:p>
          <a:p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001DB9-C372-EB5E-B282-A2BF117B1C41}"/>
              </a:ext>
            </a:extLst>
          </p:cNvPr>
          <p:cNvSpPr/>
          <p:nvPr userDrawn="1"/>
        </p:nvSpPr>
        <p:spPr>
          <a:xfrm>
            <a:off x="-1" y="0"/>
            <a:ext cx="10781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DBB304-CDE9-E8E8-2BC1-6C0376E29479}"/>
              </a:ext>
            </a:extLst>
          </p:cNvPr>
          <p:cNvSpPr/>
          <p:nvPr userDrawn="1"/>
        </p:nvSpPr>
        <p:spPr>
          <a:xfrm>
            <a:off x="0" y="0"/>
            <a:ext cx="1078173" cy="10781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6802ACDE-3698-5609-A2D5-2BEABE2F7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122829"/>
            <a:ext cx="1016406" cy="832514"/>
          </a:xfrm>
          <a:prstGeom prst="rect">
            <a:avLst/>
          </a:prstGeom>
        </p:spPr>
      </p:pic>
      <p:sp>
        <p:nvSpPr>
          <p:cNvPr id="16" name="Espace réservé du texte 32">
            <a:extLst>
              <a:ext uri="{FF2B5EF4-FFF2-40B4-BE49-F238E27FC236}">
                <a16:creationId xmlns:a16="http://schemas.microsoft.com/office/drawing/2014/main" id="{F0131A8F-0981-910F-F368-14092FE25D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45236" y="3561692"/>
            <a:ext cx="2308802" cy="246017"/>
          </a:xfrm>
        </p:spPr>
        <p:txBody>
          <a:bodyPr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9" name="Espace réservé du texte 32">
            <a:extLst>
              <a:ext uri="{FF2B5EF4-FFF2-40B4-BE49-F238E27FC236}">
                <a16:creationId xmlns:a16="http://schemas.microsoft.com/office/drawing/2014/main" id="{0744E51A-F5BC-36E6-B1EA-7292A39755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45236" y="6219093"/>
            <a:ext cx="2308802" cy="246017"/>
          </a:xfrm>
        </p:spPr>
        <p:txBody>
          <a:bodyPr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77729E8-F796-93DA-2060-01EC018C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u contenu 14">
            <a:extLst>
              <a:ext uri="{FF2B5EF4-FFF2-40B4-BE49-F238E27FC236}">
                <a16:creationId xmlns:a16="http://schemas.microsoft.com/office/drawing/2014/main" id="{A01DD32C-6BF8-4CBA-A4FA-C541E3489108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381125" y="1280159"/>
            <a:ext cx="6970395" cy="4287203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81366F3-1B76-F4FD-662A-D18E07B2434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6F40D2-3191-4640-90EF-066FB576914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32">
            <a:extLst>
              <a:ext uri="{FF2B5EF4-FFF2-40B4-BE49-F238E27FC236}">
                <a16:creationId xmlns:a16="http://schemas.microsoft.com/office/drawing/2014/main" id="{B867EF6E-7EB3-E2D6-63BF-FB9D079573D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1125" y="6503495"/>
            <a:ext cx="9545638" cy="246017"/>
          </a:xfrm>
        </p:spPr>
        <p:txBody>
          <a:bodyPr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Cliquez pour 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916689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ype 2 contenus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A001DB9-C372-EB5E-B282-A2BF117B1C41}"/>
              </a:ext>
            </a:extLst>
          </p:cNvPr>
          <p:cNvSpPr/>
          <p:nvPr userDrawn="1"/>
        </p:nvSpPr>
        <p:spPr>
          <a:xfrm>
            <a:off x="-1" y="0"/>
            <a:ext cx="10781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DBB304-CDE9-E8E8-2BC1-6C0376E29479}"/>
              </a:ext>
            </a:extLst>
          </p:cNvPr>
          <p:cNvSpPr/>
          <p:nvPr userDrawn="1"/>
        </p:nvSpPr>
        <p:spPr>
          <a:xfrm>
            <a:off x="0" y="0"/>
            <a:ext cx="1078173" cy="10781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6802ACDE-3698-5609-A2D5-2BEABE2F7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122829"/>
            <a:ext cx="1016406" cy="832514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CD5E1D3-6873-F421-1453-4FC747018E73}"/>
              </a:ext>
            </a:extLst>
          </p:cNvPr>
          <p:cNvCxnSpPr/>
          <p:nvPr userDrawn="1"/>
        </p:nvCxnSpPr>
        <p:spPr>
          <a:xfrm>
            <a:off x="6096000" y="1254125"/>
            <a:ext cx="0" cy="434975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6">
            <a:extLst>
              <a:ext uri="{FF2B5EF4-FFF2-40B4-BE49-F238E27FC236}">
                <a16:creationId xmlns:a16="http://schemas.microsoft.com/office/drawing/2014/main" id="{6699C5D5-0782-EC1B-6A0A-1A52525E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8" name="Espace réservé du contenu 14">
            <a:extLst>
              <a:ext uri="{FF2B5EF4-FFF2-40B4-BE49-F238E27FC236}">
                <a16:creationId xmlns:a16="http://schemas.microsoft.com/office/drawing/2014/main" id="{A9D384D5-51E7-848C-4F7E-6FBEE0280D4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381126" y="1808480"/>
            <a:ext cx="4287544" cy="375888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Espace réservé du contenu 14">
            <a:extLst>
              <a:ext uri="{FF2B5EF4-FFF2-40B4-BE49-F238E27FC236}">
                <a16:creationId xmlns:a16="http://schemas.microsoft.com/office/drawing/2014/main" id="{4A5DD8DE-50D5-3615-D917-6C2DB785B3A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523331" y="1808480"/>
            <a:ext cx="4403748" cy="375888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AF0026-F23B-F07D-7007-F1450D6E4F3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381126" y="1182506"/>
            <a:ext cx="4287544" cy="418828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Cliquez ici pour ajouter un titre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5A787908-4E63-EDF8-2E37-3A6BC12423F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523330" y="1182506"/>
            <a:ext cx="4287544" cy="418828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Cliquez ici pour ajouter un titre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086FAB6-B7AD-0011-E25D-F473C1D5AF8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6F40D2-3191-4640-90EF-066FB576914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32">
            <a:extLst>
              <a:ext uri="{FF2B5EF4-FFF2-40B4-BE49-F238E27FC236}">
                <a16:creationId xmlns:a16="http://schemas.microsoft.com/office/drawing/2014/main" id="{9CBA97CD-CFF0-0AAF-8AA7-DA3553596A2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81125" y="6503495"/>
            <a:ext cx="9545638" cy="246017"/>
          </a:xfrm>
        </p:spPr>
        <p:txBody>
          <a:bodyPr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Cliquez pour 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1936922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DG - Procéd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E2BAC94-03BF-CAB5-1E05-81772D5EA7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20140" b="20140"/>
          <a:stretch/>
        </p:blipFill>
        <p:spPr>
          <a:xfrm flipH="1">
            <a:off x="-1" y="-1"/>
            <a:ext cx="12187449" cy="4872251"/>
          </a:xfrm>
          <a:prstGeom prst="rect">
            <a:avLst/>
          </a:prstGeom>
        </p:spPr>
      </p:pic>
      <p:sp>
        <p:nvSpPr>
          <p:cNvPr id="20" name="Forme libre 19">
            <a:extLst>
              <a:ext uri="{FF2B5EF4-FFF2-40B4-BE49-F238E27FC236}">
                <a16:creationId xmlns:a16="http://schemas.microsoft.com/office/drawing/2014/main" id="{7BD245FC-98A3-07CF-358D-C807EEF44F21}"/>
              </a:ext>
            </a:extLst>
          </p:cNvPr>
          <p:cNvSpPr/>
          <p:nvPr userDrawn="1"/>
        </p:nvSpPr>
        <p:spPr>
          <a:xfrm rot="20123764">
            <a:off x="-590142" y="-811751"/>
            <a:ext cx="5321159" cy="2730712"/>
          </a:xfrm>
          <a:custGeom>
            <a:avLst/>
            <a:gdLst>
              <a:gd name="connsiteX0" fmla="*/ 1008611 w 5321159"/>
              <a:gd name="connsiteY0" fmla="*/ 0 h 2730712"/>
              <a:gd name="connsiteX1" fmla="*/ 5321159 w 5321159"/>
              <a:gd name="connsiteY1" fmla="*/ 1974797 h 2730712"/>
              <a:gd name="connsiteX2" fmla="*/ 5170070 w 5321159"/>
              <a:gd name="connsiteY2" fmla="*/ 2087079 h 2730712"/>
              <a:gd name="connsiteX3" fmla="*/ 2488807 w 5321159"/>
              <a:gd name="connsiteY3" fmla="*/ 2730712 h 2730712"/>
              <a:gd name="connsiteX4" fmla="*/ 202382 w 5321159"/>
              <a:gd name="connsiteY4" fmla="*/ 2303133 h 2730712"/>
              <a:gd name="connsiteX5" fmla="*/ 0 w 5321159"/>
              <a:gd name="connsiteY5" fmla="*/ 2202599 h 273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21159" h="2730712">
                <a:moveTo>
                  <a:pt x="1008611" y="0"/>
                </a:moveTo>
                <a:lnTo>
                  <a:pt x="5321159" y="1974797"/>
                </a:lnTo>
                <a:lnTo>
                  <a:pt x="5170070" y="2087079"/>
                </a:lnTo>
                <a:cubicBezTo>
                  <a:pt x="4588988" y="2475401"/>
                  <a:pt x="3604938" y="2730712"/>
                  <a:pt x="2488807" y="2730712"/>
                </a:cubicBezTo>
                <a:cubicBezTo>
                  <a:pt x="1595902" y="2730712"/>
                  <a:pt x="787529" y="2567313"/>
                  <a:pt x="202382" y="2303133"/>
                </a:cubicBezTo>
                <a:lnTo>
                  <a:pt x="0" y="2202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C99145-9672-D52B-0D8D-0BEB2CE2847B}"/>
              </a:ext>
            </a:extLst>
          </p:cNvPr>
          <p:cNvSpPr/>
          <p:nvPr userDrawn="1"/>
        </p:nvSpPr>
        <p:spPr>
          <a:xfrm>
            <a:off x="1" y="3879375"/>
            <a:ext cx="9717206" cy="1985749"/>
          </a:xfrm>
          <a:prstGeom prst="rect">
            <a:avLst/>
          </a:prstGeom>
          <a:solidFill>
            <a:srgbClr val="00658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89D30D-F29C-4640-262A-04B7B1720469}"/>
              </a:ext>
            </a:extLst>
          </p:cNvPr>
          <p:cNvSpPr/>
          <p:nvPr userDrawn="1"/>
        </p:nvSpPr>
        <p:spPr>
          <a:xfrm>
            <a:off x="9717206" y="3879375"/>
            <a:ext cx="2474791" cy="1985749"/>
          </a:xfrm>
          <a:prstGeom prst="rect">
            <a:avLst/>
          </a:prstGeom>
          <a:solidFill>
            <a:srgbClr val="003D4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05BEF094-BBD9-D3D9-4DFF-FA632F27A7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6351" y="335096"/>
            <a:ext cx="3089582" cy="1370874"/>
          </a:xfrm>
          <a:prstGeom prst="rect">
            <a:avLst/>
          </a:prstGeom>
        </p:spPr>
      </p:pic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83F2103E-913E-CB38-8061-01D6ECA80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432" y="4000497"/>
            <a:ext cx="8711990" cy="943403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Eurostile" panose="020B0504020202050204" pitchFamily="34" charset="77"/>
              </a:defRPr>
            </a:lvl1pPr>
          </a:lstStyle>
          <a:p>
            <a:pPr lvl="0"/>
            <a:r>
              <a:rPr lang="fr-FR" dirty="0"/>
              <a:t>Cliquez ici pour ajouter un titre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43F97210-FE00-3C0B-F729-D1B11C6D39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432" y="5119613"/>
            <a:ext cx="4933749" cy="41041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Lieu / Date / Présentateur</a:t>
            </a:r>
          </a:p>
        </p:txBody>
      </p:sp>
      <p:sp>
        <p:nvSpPr>
          <p:cNvPr id="36" name="Espace réservé du texte 32">
            <a:extLst>
              <a:ext uri="{FF2B5EF4-FFF2-40B4-BE49-F238E27FC236}">
                <a16:creationId xmlns:a16="http://schemas.microsoft.com/office/drawing/2014/main" id="{01CC6D51-2216-DF00-8A8A-9B94A4B0B9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17203" y="5158849"/>
            <a:ext cx="2470246" cy="27686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www.alphanov.com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7B11FF2-78FA-B19C-BC86-90E36B1310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6039" y="6090464"/>
            <a:ext cx="10459921" cy="577287"/>
          </a:xfrm>
          <a:prstGeom prst="rect">
            <a:avLst/>
          </a:prstGeom>
        </p:spPr>
      </p:pic>
      <p:sp>
        <p:nvSpPr>
          <p:cNvPr id="2" name="Espace réservé du texte 32">
            <a:extLst>
              <a:ext uri="{FF2B5EF4-FFF2-40B4-BE49-F238E27FC236}">
                <a16:creationId xmlns:a16="http://schemas.microsoft.com/office/drawing/2014/main" id="{228742CE-DA90-D582-A1EE-769053E167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9432" y="5451158"/>
            <a:ext cx="4933749" cy="27686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Présentateur</a:t>
            </a:r>
          </a:p>
        </p:txBody>
      </p:sp>
    </p:spTree>
    <p:extLst>
      <p:ext uri="{BB962C8B-B14F-4D97-AF65-F5344CB8AC3E}">
        <p14:creationId xmlns:p14="http://schemas.microsoft.com/office/powerpoint/2010/main" val="776355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DG - La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E2BAC94-03BF-CAB5-1E05-81772D5EA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9329" r="8144" b="28516"/>
          <a:stretch/>
        </p:blipFill>
        <p:spPr>
          <a:xfrm flipH="1">
            <a:off x="-1" y="0"/>
            <a:ext cx="12187448" cy="3879375"/>
          </a:xfrm>
          <a:prstGeom prst="rect">
            <a:avLst/>
          </a:prstGeom>
        </p:spPr>
      </p:pic>
      <p:sp>
        <p:nvSpPr>
          <p:cNvPr id="20" name="Forme libre 19">
            <a:extLst>
              <a:ext uri="{FF2B5EF4-FFF2-40B4-BE49-F238E27FC236}">
                <a16:creationId xmlns:a16="http://schemas.microsoft.com/office/drawing/2014/main" id="{7BD245FC-98A3-07CF-358D-C807EEF44F21}"/>
              </a:ext>
            </a:extLst>
          </p:cNvPr>
          <p:cNvSpPr/>
          <p:nvPr userDrawn="1"/>
        </p:nvSpPr>
        <p:spPr>
          <a:xfrm rot="20123764">
            <a:off x="-590142" y="-811751"/>
            <a:ext cx="5321159" cy="2730712"/>
          </a:xfrm>
          <a:custGeom>
            <a:avLst/>
            <a:gdLst>
              <a:gd name="connsiteX0" fmla="*/ 1008611 w 5321159"/>
              <a:gd name="connsiteY0" fmla="*/ 0 h 2730712"/>
              <a:gd name="connsiteX1" fmla="*/ 5321159 w 5321159"/>
              <a:gd name="connsiteY1" fmla="*/ 1974797 h 2730712"/>
              <a:gd name="connsiteX2" fmla="*/ 5170070 w 5321159"/>
              <a:gd name="connsiteY2" fmla="*/ 2087079 h 2730712"/>
              <a:gd name="connsiteX3" fmla="*/ 2488807 w 5321159"/>
              <a:gd name="connsiteY3" fmla="*/ 2730712 h 2730712"/>
              <a:gd name="connsiteX4" fmla="*/ 202382 w 5321159"/>
              <a:gd name="connsiteY4" fmla="*/ 2303133 h 2730712"/>
              <a:gd name="connsiteX5" fmla="*/ 0 w 5321159"/>
              <a:gd name="connsiteY5" fmla="*/ 2202599 h 273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21159" h="2730712">
                <a:moveTo>
                  <a:pt x="1008611" y="0"/>
                </a:moveTo>
                <a:lnTo>
                  <a:pt x="5321159" y="1974797"/>
                </a:lnTo>
                <a:lnTo>
                  <a:pt x="5170070" y="2087079"/>
                </a:lnTo>
                <a:cubicBezTo>
                  <a:pt x="4588988" y="2475401"/>
                  <a:pt x="3604938" y="2730712"/>
                  <a:pt x="2488807" y="2730712"/>
                </a:cubicBezTo>
                <a:cubicBezTo>
                  <a:pt x="1595902" y="2730712"/>
                  <a:pt x="787529" y="2567313"/>
                  <a:pt x="202382" y="2303133"/>
                </a:cubicBezTo>
                <a:lnTo>
                  <a:pt x="0" y="2202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C99145-9672-D52B-0D8D-0BEB2CE2847B}"/>
              </a:ext>
            </a:extLst>
          </p:cNvPr>
          <p:cNvSpPr/>
          <p:nvPr userDrawn="1"/>
        </p:nvSpPr>
        <p:spPr>
          <a:xfrm>
            <a:off x="1" y="3879375"/>
            <a:ext cx="9717206" cy="1985749"/>
          </a:xfrm>
          <a:prstGeom prst="rect">
            <a:avLst/>
          </a:prstGeom>
          <a:solidFill>
            <a:srgbClr val="00658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89D30D-F29C-4640-262A-04B7B1720469}"/>
              </a:ext>
            </a:extLst>
          </p:cNvPr>
          <p:cNvSpPr/>
          <p:nvPr userDrawn="1"/>
        </p:nvSpPr>
        <p:spPr>
          <a:xfrm>
            <a:off x="9717206" y="3879375"/>
            <a:ext cx="2474791" cy="1985749"/>
          </a:xfrm>
          <a:prstGeom prst="rect">
            <a:avLst/>
          </a:prstGeom>
          <a:solidFill>
            <a:srgbClr val="003D4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05BEF094-BBD9-D3D9-4DFF-FA632F27A7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6351" y="335096"/>
            <a:ext cx="3089582" cy="1370874"/>
          </a:xfrm>
          <a:prstGeom prst="rect">
            <a:avLst/>
          </a:prstGeom>
        </p:spPr>
      </p:pic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83F2103E-913E-CB38-8061-01D6ECA80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432" y="4000497"/>
            <a:ext cx="8711990" cy="943403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Eurostile" panose="020B0504020202050204" pitchFamily="34" charset="77"/>
              </a:defRPr>
            </a:lvl1pPr>
          </a:lstStyle>
          <a:p>
            <a:pPr lvl="0"/>
            <a:r>
              <a:rPr lang="fr-FR" dirty="0"/>
              <a:t>Cliquez ici pour ajouter un titre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43F97210-FE00-3C0B-F729-D1B11C6D39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432" y="5119613"/>
            <a:ext cx="4933749" cy="41041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Lieu / Date / Présentateur</a:t>
            </a:r>
          </a:p>
        </p:txBody>
      </p:sp>
      <p:sp>
        <p:nvSpPr>
          <p:cNvPr id="36" name="Espace réservé du texte 32">
            <a:extLst>
              <a:ext uri="{FF2B5EF4-FFF2-40B4-BE49-F238E27FC236}">
                <a16:creationId xmlns:a16="http://schemas.microsoft.com/office/drawing/2014/main" id="{01CC6D51-2216-DF00-8A8A-9B94A4B0B9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17203" y="5158849"/>
            <a:ext cx="2470246" cy="27686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www.alphanov.com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7B11FF2-78FA-B19C-BC86-90E36B1310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6039" y="6090464"/>
            <a:ext cx="10459921" cy="577287"/>
          </a:xfrm>
          <a:prstGeom prst="rect">
            <a:avLst/>
          </a:prstGeom>
        </p:spPr>
      </p:pic>
      <p:sp>
        <p:nvSpPr>
          <p:cNvPr id="2" name="Espace réservé du texte 32">
            <a:extLst>
              <a:ext uri="{FF2B5EF4-FFF2-40B4-BE49-F238E27FC236}">
                <a16:creationId xmlns:a16="http://schemas.microsoft.com/office/drawing/2014/main" id="{4B481AD1-D40D-216B-F288-C3F6BE18B5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9432" y="5451158"/>
            <a:ext cx="4933749" cy="27686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Présentateur</a:t>
            </a:r>
          </a:p>
        </p:txBody>
      </p:sp>
    </p:spTree>
    <p:extLst>
      <p:ext uri="{BB962C8B-B14F-4D97-AF65-F5344CB8AC3E}">
        <p14:creationId xmlns:p14="http://schemas.microsoft.com/office/powerpoint/2010/main" val="594713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DG - Systè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E2BAC94-03BF-CAB5-1E05-81772D5EA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" t="31513" r="-35" b="8789"/>
          <a:stretch/>
        </p:blipFill>
        <p:spPr>
          <a:xfrm>
            <a:off x="4240" y="-2"/>
            <a:ext cx="12192001" cy="4872251"/>
          </a:xfrm>
          <a:prstGeom prst="rect">
            <a:avLst/>
          </a:prstGeom>
        </p:spPr>
      </p:pic>
      <p:sp>
        <p:nvSpPr>
          <p:cNvPr id="20" name="Forme libre 19">
            <a:extLst>
              <a:ext uri="{FF2B5EF4-FFF2-40B4-BE49-F238E27FC236}">
                <a16:creationId xmlns:a16="http://schemas.microsoft.com/office/drawing/2014/main" id="{7BD245FC-98A3-07CF-358D-C807EEF44F21}"/>
              </a:ext>
            </a:extLst>
          </p:cNvPr>
          <p:cNvSpPr/>
          <p:nvPr userDrawn="1"/>
        </p:nvSpPr>
        <p:spPr>
          <a:xfrm rot="20123764">
            <a:off x="-590142" y="-811751"/>
            <a:ext cx="5321159" cy="2730712"/>
          </a:xfrm>
          <a:custGeom>
            <a:avLst/>
            <a:gdLst>
              <a:gd name="connsiteX0" fmla="*/ 1008611 w 5321159"/>
              <a:gd name="connsiteY0" fmla="*/ 0 h 2730712"/>
              <a:gd name="connsiteX1" fmla="*/ 5321159 w 5321159"/>
              <a:gd name="connsiteY1" fmla="*/ 1974797 h 2730712"/>
              <a:gd name="connsiteX2" fmla="*/ 5170070 w 5321159"/>
              <a:gd name="connsiteY2" fmla="*/ 2087079 h 2730712"/>
              <a:gd name="connsiteX3" fmla="*/ 2488807 w 5321159"/>
              <a:gd name="connsiteY3" fmla="*/ 2730712 h 2730712"/>
              <a:gd name="connsiteX4" fmla="*/ 202382 w 5321159"/>
              <a:gd name="connsiteY4" fmla="*/ 2303133 h 2730712"/>
              <a:gd name="connsiteX5" fmla="*/ 0 w 5321159"/>
              <a:gd name="connsiteY5" fmla="*/ 2202599 h 273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21159" h="2730712">
                <a:moveTo>
                  <a:pt x="1008611" y="0"/>
                </a:moveTo>
                <a:lnTo>
                  <a:pt x="5321159" y="1974797"/>
                </a:lnTo>
                <a:lnTo>
                  <a:pt x="5170070" y="2087079"/>
                </a:lnTo>
                <a:cubicBezTo>
                  <a:pt x="4588988" y="2475401"/>
                  <a:pt x="3604938" y="2730712"/>
                  <a:pt x="2488807" y="2730712"/>
                </a:cubicBezTo>
                <a:cubicBezTo>
                  <a:pt x="1595902" y="2730712"/>
                  <a:pt x="787529" y="2567313"/>
                  <a:pt x="202382" y="2303133"/>
                </a:cubicBezTo>
                <a:lnTo>
                  <a:pt x="0" y="2202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C99145-9672-D52B-0D8D-0BEB2CE2847B}"/>
              </a:ext>
            </a:extLst>
          </p:cNvPr>
          <p:cNvSpPr/>
          <p:nvPr userDrawn="1"/>
        </p:nvSpPr>
        <p:spPr>
          <a:xfrm>
            <a:off x="1" y="3879375"/>
            <a:ext cx="9717206" cy="1985749"/>
          </a:xfrm>
          <a:prstGeom prst="rect">
            <a:avLst/>
          </a:prstGeom>
          <a:solidFill>
            <a:srgbClr val="00658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89D30D-F29C-4640-262A-04B7B1720469}"/>
              </a:ext>
            </a:extLst>
          </p:cNvPr>
          <p:cNvSpPr/>
          <p:nvPr userDrawn="1"/>
        </p:nvSpPr>
        <p:spPr>
          <a:xfrm>
            <a:off x="9717206" y="3879375"/>
            <a:ext cx="2474791" cy="1985749"/>
          </a:xfrm>
          <a:prstGeom prst="rect">
            <a:avLst/>
          </a:prstGeom>
          <a:solidFill>
            <a:srgbClr val="003D4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05BEF094-BBD9-D3D9-4DFF-FA632F27A7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6351" y="335096"/>
            <a:ext cx="3089582" cy="1370874"/>
          </a:xfrm>
          <a:prstGeom prst="rect">
            <a:avLst/>
          </a:prstGeom>
        </p:spPr>
      </p:pic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83F2103E-913E-CB38-8061-01D6ECA80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432" y="4000497"/>
            <a:ext cx="8711990" cy="943403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Eurostile" panose="020B0504020202050204" pitchFamily="34" charset="77"/>
              </a:defRPr>
            </a:lvl1pPr>
          </a:lstStyle>
          <a:p>
            <a:pPr lvl="0"/>
            <a:r>
              <a:rPr lang="fr-FR" dirty="0"/>
              <a:t>Cliquez ici pour ajouter un titre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43F97210-FE00-3C0B-F729-D1B11C6D39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432" y="5119613"/>
            <a:ext cx="4933749" cy="41041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Lieu / Date / Présentateur</a:t>
            </a:r>
          </a:p>
        </p:txBody>
      </p:sp>
      <p:sp>
        <p:nvSpPr>
          <p:cNvPr id="36" name="Espace réservé du texte 32">
            <a:extLst>
              <a:ext uri="{FF2B5EF4-FFF2-40B4-BE49-F238E27FC236}">
                <a16:creationId xmlns:a16="http://schemas.microsoft.com/office/drawing/2014/main" id="{01CC6D51-2216-DF00-8A8A-9B94A4B0B9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17203" y="5158849"/>
            <a:ext cx="2470246" cy="27686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www.alphanov.com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7B11FF2-78FA-B19C-BC86-90E36B1310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6039" y="6090464"/>
            <a:ext cx="10459921" cy="577287"/>
          </a:xfrm>
          <a:prstGeom prst="rect">
            <a:avLst/>
          </a:prstGeom>
        </p:spPr>
      </p:pic>
      <p:sp>
        <p:nvSpPr>
          <p:cNvPr id="2" name="Espace réservé du texte 32">
            <a:extLst>
              <a:ext uri="{FF2B5EF4-FFF2-40B4-BE49-F238E27FC236}">
                <a16:creationId xmlns:a16="http://schemas.microsoft.com/office/drawing/2014/main" id="{F1413805-D41B-2CD9-0E1D-D0C81C1DC7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9432" y="5451158"/>
            <a:ext cx="4933749" cy="27686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Présentateur</a:t>
            </a:r>
          </a:p>
        </p:txBody>
      </p:sp>
    </p:spTree>
    <p:extLst>
      <p:ext uri="{BB962C8B-B14F-4D97-AF65-F5344CB8AC3E}">
        <p14:creationId xmlns:p14="http://schemas.microsoft.com/office/powerpoint/2010/main" val="106464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C362695-5117-4E95-DCE8-2AA2C5937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760" y="1276985"/>
            <a:ext cx="997204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B3C28-2112-5E24-B4C6-FB8CA1910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47862"/>
            <a:ext cx="1053885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E46F40D2-3191-4640-90EF-066FB576914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itre 7">
            <a:extLst>
              <a:ext uri="{FF2B5EF4-FFF2-40B4-BE49-F238E27FC236}">
                <a16:creationId xmlns:a16="http://schemas.microsoft.com/office/drawing/2014/main" id="{DD809B7C-41C5-176F-FE55-28D480B1E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60" y="263525"/>
            <a:ext cx="9545320" cy="711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Cliquez ici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128358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7" r:id="rId15"/>
    <p:sldLayoutId id="2147483698" r:id="rId16"/>
    <p:sldLayoutId id="214748372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2"/>
          </a:solidFill>
          <a:latin typeface="Eurostile" panose="020B0504020202050204" pitchFamily="34" charset="77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3D4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3D4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3D4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rgbClr val="003D4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rgbClr val="003D4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mailto:nicolas.falletto@alphanov.co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23B2178-8937-00DD-CBE9-532036244A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432" y="3891640"/>
            <a:ext cx="8711990" cy="122797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dirty="0"/>
              <a:t>ALPHANOV </a:t>
            </a:r>
          </a:p>
          <a:p>
            <a:pPr>
              <a:spcBef>
                <a:spcPts val="400"/>
              </a:spcBef>
            </a:pPr>
            <a:r>
              <a:rPr lang="en-US" dirty="0"/>
              <a:t>Laser Fault Injection solutions 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362B6EB-0E88-4D30-9267-CE76FA5205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CASCADE, 04/25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777BD66-273E-6ACE-EB8F-595C90C830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BCE6E44-5247-D650-290E-882D79A0F26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/>
              <a:t>N. Falletto</a:t>
            </a:r>
          </a:p>
        </p:txBody>
      </p:sp>
    </p:spTree>
    <p:extLst>
      <p:ext uri="{BB962C8B-B14F-4D97-AF65-F5344CB8AC3E}">
        <p14:creationId xmlns:p14="http://schemas.microsoft.com/office/powerpoint/2010/main" val="884832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5D9140-A56B-4B56-8AA8-7F9928A5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</a:t>
            </a:r>
          </a:p>
        </p:txBody>
      </p:sp>
      <p:pic>
        <p:nvPicPr>
          <p:cNvPr id="18" name="Espace réservé du contenu 11">
            <a:extLst>
              <a:ext uri="{FF2B5EF4-FFF2-40B4-BE49-F238E27FC236}">
                <a16:creationId xmlns:a16="http://schemas.microsoft.com/office/drawing/2014/main" id="{9E346ACF-6AB6-45F4-A90B-A559E06819FF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662915" y="1096653"/>
            <a:ext cx="4785360" cy="336499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70E131-58ED-4FCC-8F4E-21CE1104DFC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E5FCF21-7667-4EE2-8944-F0F20417217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4C5F49C-C3CC-4CDC-7D05-41EA08F4F2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7" name="Picture 5" descr="http://www.supelec.fr/fc/images_fc/logo_iogs.jpg">
            <a:extLst>
              <a:ext uri="{FF2B5EF4-FFF2-40B4-BE49-F238E27FC236}">
                <a16:creationId xmlns:a16="http://schemas.microsoft.com/office/drawing/2014/main" id="{FAC1F80C-47B6-4A01-B165-33C7AB222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6134" y="2031240"/>
            <a:ext cx="1976761" cy="96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055605BA-EB04-4978-AB2C-4AA1D4A3BB3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732581" y="2024607"/>
            <a:ext cx="2585088" cy="1304295"/>
          </a:xfrm>
          <a:prstGeom prst="line">
            <a:avLst/>
          </a:prstGeom>
          <a:solidFill>
            <a:schemeClr val="accent1"/>
          </a:solidFill>
          <a:ln w="19050" cap="rnd" cmpd="sng" algn="ctr">
            <a:solidFill>
              <a:srgbClr val="E3EDCC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20" name="Espace réservé du contenu 1">
            <a:extLst>
              <a:ext uri="{FF2B5EF4-FFF2-40B4-BE49-F238E27FC236}">
                <a16:creationId xmlns:a16="http://schemas.microsoft.com/office/drawing/2014/main" id="{3ABF1DBD-EA35-4FBD-8A7A-9CDF561AD6B5}"/>
              </a:ext>
            </a:extLst>
          </p:cNvPr>
          <p:cNvSpPr txBox="1">
            <a:spLocks/>
          </p:cNvSpPr>
          <p:nvPr/>
        </p:nvSpPr>
        <p:spPr>
          <a:xfrm>
            <a:off x="1053885" y="978589"/>
            <a:ext cx="3814828" cy="11035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A8C855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A8C855"/>
              </a:buClr>
              <a:buFont typeface="Arial" pitchFamily="34" charset="0"/>
              <a:buChar char="–"/>
              <a:defRPr sz="1600" kern="120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A8C855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 err="1"/>
              <a:t>Institut</a:t>
            </a:r>
            <a:r>
              <a:rPr lang="en-US" sz="2000" dirty="0"/>
              <a:t> </a:t>
            </a:r>
            <a:r>
              <a:rPr lang="en-US" sz="2000" dirty="0" err="1"/>
              <a:t>d’Optique</a:t>
            </a:r>
            <a:r>
              <a:rPr lang="en-US" sz="2000" dirty="0"/>
              <a:t> </a:t>
            </a:r>
            <a:r>
              <a:rPr lang="en-US" sz="2000" dirty="0" err="1"/>
              <a:t>d’Aquitaine</a:t>
            </a:r>
            <a:r>
              <a:rPr lang="en-US" sz="2000" dirty="0"/>
              <a:t> - Bordeaux</a:t>
            </a:r>
          </a:p>
          <a:p>
            <a:pPr marL="0" indent="0" algn="ctr">
              <a:buNone/>
            </a:pPr>
            <a:r>
              <a:rPr lang="en-US" altLang="en-US" sz="1000" kern="0" dirty="0">
                <a:solidFill>
                  <a:schemeClr val="bg1">
                    <a:lumMod val="50000"/>
                  </a:schemeClr>
                </a:solidFill>
              </a:rPr>
              <a:t>ALPhANOV is located in “</a:t>
            </a:r>
            <a:r>
              <a:rPr lang="en-US" altLang="en-US" sz="1000" b="1" kern="0" dirty="0" err="1">
                <a:solidFill>
                  <a:schemeClr val="bg1">
                    <a:lumMod val="50000"/>
                  </a:schemeClr>
                </a:solidFill>
              </a:rPr>
              <a:t>Institut</a:t>
            </a:r>
            <a:r>
              <a:rPr lang="en-US" altLang="en-US" sz="1000" b="1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1000" b="1" kern="0" dirty="0" err="1">
                <a:solidFill>
                  <a:schemeClr val="bg1">
                    <a:lumMod val="50000"/>
                  </a:schemeClr>
                </a:solidFill>
              </a:rPr>
              <a:t>d’Optique</a:t>
            </a:r>
            <a:r>
              <a:rPr lang="en-US" altLang="en-US" sz="1000" b="1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1000" b="1" kern="0" dirty="0" err="1">
                <a:solidFill>
                  <a:schemeClr val="bg1">
                    <a:lumMod val="50000"/>
                  </a:schemeClr>
                </a:solidFill>
              </a:rPr>
              <a:t>d’Aquitaine</a:t>
            </a:r>
            <a:r>
              <a:rPr lang="en-US" altLang="en-US" sz="1000" kern="0" dirty="0">
                <a:solidFill>
                  <a:schemeClr val="bg1">
                    <a:lumMod val="50000"/>
                  </a:schemeClr>
                </a:solidFill>
              </a:rPr>
              <a:t>”,  on the Bordeaux University campus.</a:t>
            </a:r>
            <a:endParaRPr lang="en-US" altLang="en-US" sz="1000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Font typeface="Arial" pitchFamily="34" charset="0"/>
              <a:buNone/>
            </a:pP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2EE1D85-A4D3-4770-945D-B3DF75D3471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28217"/>
            <a:ext cx="1875878" cy="53084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44152FB-E2D5-463C-9710-F538A8F2D6F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2291" y="3086376"/>
            <a:ext cx="1813625" cy="615055"/>
          </a:xfrm>
          <a:prstGeom prst="rect">
            <a:avLst/>
          </a:prstGeom>
        </p:spPr>
      </p:pic>
      <p:sp>
        <p:nvSpPr>
          <p:cNvPr id="23" name="Espace réservé du contenu 1">
            <a:extLst>
              <a:ext uri="{FF2B5EF4-FFF2-40B4-BE49-F238E27FC236}">
                <a16:creationId xmlns:a16="http://schemas.microsoft.com/office/drawing/2014/main" id="{2A333DF6-10C7-4918-8C88-42EF724290E7}"/>
              </a:ext>
            </a:extLst>
          </p:cNvPr>
          <p:cNvSpPr txBox="1">
            <a:spLocks/>
          </p:cNvSpPr>
          <p:nvPr/>
        </p:nvSpPr>
        <p:spPr>
          <a:xfrm>
            <a:off x="9009946" y="650778"/>
            <a:ext cx="3492388" cy="749524"/>
          </a:xfrm>
          <a:prstGeom prst="rect">
            <a:avLst/>
          </a:prstGeom>
        </p:spPr>
        <p:txBody>
          <a:bodyPr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A8C855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A8C855"/>
              </a:buClr>
              <a:buFont typeface="Arial" pitchFamily="34" charset="0"/>
              <a:buChar char="–"/>
              <a:defRPr sz="1600" kern="120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A8C855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>
                <a:latin typeface="Verdana"/>
                <a:ea typeface="Verdana"/>
              </a:rPr>
              <a:t>Limoges Office</a:t>
            </a:r>
            <a:endParaRPr lang="en-US" sz="2000" dirty="0"/>
          </a:p>
          <a:p>
            <a:pPr marL="0" indent="0" algn="ctr">
              <a:buNone/>
            </a:pPr>
            <a:r>
              <a:rPr lang="en-US" sz="1000" kern="0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</a:rPr>
              <a:t>Since 2018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4FC050FA-89EA-4BDA-909E-B00A8C5A682C}"/>
              </a:ext>
            </a:extLst>
          </p:cNvPr>
          <p:cNvCxnSpPr>
            <a:cxnSpLocks/>
          </p:cNvCxnSpPr>
          <p:nvPr/>
        </p:nvCxnSpPr>
        <p:spPr bwMode="auto">
          <a:xfrm flipV="1">
            <a:off x="6537041" y="1096653"/>
            <a:ext cx="3384376" cy="215288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E3EDCC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pic>
        <p:nvPicPr>
          <p:cNvPr id="25" name="Image 24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58D577ED-C449-4906-882F-371386C391F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345" y="3747333"/>
            <a:ext cx="1401515" cy="729815"/>
          </a:xfrm>
          <a:prstGeom prst="rect">
            <a:avLst/>
          </a:prstGeom>
        </p:spPr>
      </p:pic>
      <p:pic>
        <p:nvPicPr>
          <p:cNvPr id="3" name="Image 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39DFCD0-972C-97C8-780F-E79879BB191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702" y="3143547"/>
            <a:ext cx="1987845" cy="568112"/>
          </a:xfrm>
          <a:prstGeom prst="rect">
            <a:avLst/>
          </a:prstGeom>
        </p:spPr>
      </p:pic>
      <p:pic>
        <p:nvPicPr>
          <p:cNvPr id="6" name="Image 5" descr="Une image contenant bâtiment, pont&#10;&#10;Description générée automatiquement">
            <a:extLst>
              <a:ext uri="{FF2B5EF4-FFF2-40B4-BE49-F238E27FC236}">
                <a16:creationId xmlns:a16="http://schemas.microsoft.com/office/drawing/2014/main" id="{E6FA73CE-6821-3E27-8B7F-D7A2535CB41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937" y="2486420"/>
            <a:ext cx="1404284" cy="5203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7C5A4FA-F473-262B-CC7F-E777005429D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625" y="1483422"/>
            <a:ext cx="2110276" cy="804936"/>
          </a:xfrm>
          <a:prstGeom prst="rect">
            <a:avLst/>
          </a:prstGeom>
        </p:spPr>
      </p:pic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59870CE-A722-C997-8B28-1CC3AC626A6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9102" y="5037180"/>
            <a:ext cx="1401515" cy="64910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172D6D1-FEDE-408B-DCE2-E2561D87E8C7}"/>
              </a:ext>
            </a:extLst>
          </p:cNvPr>
          <p:cNvSpPr txBox="1"/>
          <p:nvPr/>
        </p:nvSpPr>
        <p:spPr>
          <a:xfrm>
            <a:off x="2110490" y="5686287"/>
            <a:ext cx="2750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RTO, </a:t>
            </a:r>
            <a:r>
              <a:rPr lang="fr-FR" sz="1600" dirty="0" err="1"/>
              <a:t>Research</a:t>
            </a:r>
            <a:r>
              <a:rPr lang="fr-FR" sz="1600" dirty="0"/>
              <a:t> and </a:t>
            </a:r>
            <a:r>
              <a:rPr lang="fr-FR" sz="1600" dirty="0" err="1"/>
              <a:t>Technology</a:t>
            </a:r>
            <a:r>
              <a:rPr lang="fr-FR" sz="1600" dirty="0"/>
              <a:t> </a:t>
            </a:r>
            <a:r>
              <a:rPr lang="fr-FR" sz="1600" dirty="0" err="1"/>
              <a:t>Organization</a:t>
            </a:r>
            <a:endParaRPr lang="fr-FR" sz="1600" dirty="0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E65BB8AE-EEA7-5C0D-D524-38448E360D76}"/>
              </a:ext>
            </a:extLst>
          </p:cNvPr>
          <p:cNvGrpSpPr/>
          <p:nvPr/>
        </p:nvGrpSpPr>
        <p:grpSpPr>
          <a:xfrm>
            <a:off x="8803751" y="5004176"/>
            <a:ext cx="2054220" cy="1256314"/>
            <a:chOff x="9212124" y="4950908"/>
            <a:chExt cx="2054220" cy="1256314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B76A0C65-DBE5-9829-4C8B-02FF16AA2861}"/>
                </a:ext>
              </a:extLst>
            </p:cNvPr>
            <p:cNvSpPr/>
            <p:nvPr/>
          </p:nvSpPr>
          <p:spPr>
            <a:xfrm>
              <a:off x="9212124" y="4950908"/>
              <a:ext cx="2054220" cy="911689"/>
            </a:xfrm>
            <a:prstGeom prst="roundRect">
              <a:avLst/>
            </a:prstGeom>
            <a:solidFill>
              <a:srgbClr val="003B4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2000" b="1" kern="0" dirty="0">
                <a:solidFill>
                  <a:srgbClr val="FEFFFF"/>
                </a:solidFill>
                <a:latin typeface="Eurostile" panose="020B0504020202050204" pitchFamily="34" charset="0"/>
              </a:endParaRPr>
            </a:p>
          </p:txBody>
        </p:sp>
        <p:sp>
          <p:nvSpPr>
            <p:cNvPr id="12" name="Espace réservé du contenu 1">
              <a:extLst>
                <a:ext uri="{FF2B5EF4-FFF2-40B4-BE49-F238E27FC236}">
                  <a16:creationId xmlns:a16="http://schemas.microsoft.com/office/drawing/2014/main" id="{106F1405-41C7-AD4A-DC68-C8BBF1F1FFDD}"/>
                </a:ext>
              </a:extLst>
            </p:cNvPr>
            <p:cNvSpPr txBox="1">
              <a:spLocks/>
            </p:cNvSpPr>
            <p:nvPr/>
          </p:nvSpPr>
          <p:spPr>
            <a:xfrm>
              <a:off x="9212124" y="4983086"/>
              <a:ext cx="2054220" cy="12241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Clr>
                  <a:srgbClr val="A8C855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rgbClr val="A8C855"/>
                </a:buClr>
                <a:buFont typeface="Arial" pitchFamily="34" charset="0"/>
                <a:buChar char="–"/>
                <a:defRPr sz="1600" kern="1200">
                  <a:solidFill>
                    <a:schemeClr val="accent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rgbClr val="A8C855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solidFill>
                    <a:schemeClr val="bg1"/>
                  </a:solidFill>
                </a:rPr>
                <a:t>Non-profit organization founded in 2007</a:t>
              </a: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B0C31A20-0EE7-BBE8-6CFD-6481D6EFA9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2742" y="4943623"/>
            <a:ext cx="2308598" cy="103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7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Une image contenant assis, ordinateur, portable, noir&#10;&#10;Description générée automatiquement">
            <a:extLst>
              <a:ext uri="{FF2B5EF4-FFF2-40B4-BE49-F238E27FC236}">
                <a16:creationId xmlns:a16="http://schemas.microsoft.com/office/drawing/2014/main" id="{9B8A73C5-8321-47AD-AE97-D0A212889B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6954" y="3820686"/>
            <a:ext cx="3462643" cy="2532540"/>
          </a:xfrm>
          <a:prstGeom prst="rect">
            <a:avLst/>
          </a:prstGeom>
        </p:spPr>
      </p:pic>
      <p:pic>
        <p:nvPicPr>
          <p:cNvPr id="7" name="Image 6" descr="Une image contenant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88F83A45-2162-4845-98EB-83EA361BB5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8268" y="3820686"/>
            <a:ext cx="3462643" cy="2518890"/>
          </a:xfrm>
          <a:prstGeom prst="rect">
            <a:avLst/>
          </a:prstGeom>
        </p:spPr>
      </p:pic>
      <p:pic>
        <p:nvPicPr>
          <p:cNvPr id="32" name="Espace réservé pour une image  35">
            <a:extLst>
              <a:ext uri="{FF2B5EF4-FFF2-40B4-BE49-F238E27FC236}">
                <a16:creationId xmlns:a16="http://schemas.microsoft.com/office/drawing/2014/main" id="{DF8F22BA-5D31-493C-863C-10612EE374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2413" y="3814035"/>
            <a:ext cx="3455094" cy="2518890"/>
          </a:xfrm>
          <a:prstGeom prst="rect">
            <a:avLst/>
          </a:prstGeom>
          <a:ln w="28575">
            <a:noFill/>
          </a:ln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7180DEBE-0EEE-4B83-AEAB-B785EC17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ALPHANOV chip security testing		</a:t>
            </a:r>
          </a:p>
        </p:txBody>
      </p:sp>
      <p:sp>
        <p:nvSpPr>
          <p:cNvPr id="14" name="Espace réservé du contenu 1">
            <a:extLst>
              <a:ext uri="{FF2B5EF4-FFF2-40B4-BE49-F238E27FC236}">
                <a16:creationId xmlns:a16="http://schemas.microsoft.com/office/drawing/2014/main" id="{F7A32A3D-D10F-46B7-885C-C7A5DECE6CB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573298" y="2180652"/>
            <a:ext cx="5087246" cy="1442094"/>
          </a:xfrm>
          <a:noFill/>
        </p:spPr>
        <p:txBody>
          <a:bodyPr/>
          <a:lstStyle/>
          <a:p>
            <a:pPr marL="0" indent="0" algn="just"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rgbClr val="006583"/>
                </a:solidFill>
              </a:rPr>
              <a:t>Design and manufacturing of microscope systems for printed circuit boards testing (single, double, quadruple fault injection)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rgbClr val="006583"/>
                </a:solidFill>
              </a:rPr>
              <a:t>Photoemission circuit imaging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46C057-C7F1-4828-9D8B-632283160FF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E5FCF21-7667-4EE2-8944-F0F20417217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0FC84B1A-9866-A74D-36F6-42E7E94C26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D971D201-BA9A-402F-AAFD-AAC125BAFE87}"/>
              </a:ext>
            </a:extLst>
          </p:cNvPr>
          <p:cNvGrpSpPr/>
          <p:nvPr/>
        </p:nvGrpSpPr>
        <p:grpSpPr>
          <a:xfrm>
            <a:off x="1387517" y="2199826"/>
            <a:ext cx="137591" cy="1219877"/>
            <a:chOff x="-23077" y="1687449"/>
            <a:chExt cx="137591" cy="121987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B4CA04-FC55-4BEE-AE13-85A0EBB0E5B6}"/>
                </a:ext>
              </a:extLst>
            </p:cNvPr>
            <p:cNvSpPr/>
            <p:nvPr/>
          </p:nvSpPr>
          <p:spPr>
            <a:xfrm>
              <a:off x="0" y="1771484"/>
              <a:ext cx="45719" cy="1051615"/>
            </a:xfrm>
            <a:prstGeom prst="rect">
              <a:avLst/>
            </a:prstGeom>
            <a:solidFill>
              <a:srgbClr val="006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riangle isocèle 17">
              <a:extLst>
                <a:ext uri="{FF2B5EF4-FFF2-40B4-BE49-F238E27FC236}">
                  <a16:creationId xmlns:a16="http://schemas.microsoft.com/office/drawing/2014/main" id="{4690A728-7C85-4A75-B0C2-103914B7E1AB}"/>
                </a:ext>
              </a:extLst>
            </p:cNvPr>
            <p:cNvSpPr/>
            <p:nvPr/>
          </p:nvSpPr>
          <p:spPr>
            <a:xfrm rot="5400000">
              <a:off x="-69639" y="2723175"/>
              <a:ext cx="230713" cy="137590"/>
            </a:xfrm>
            <a:prstGeom prst="triangle">
              <a:avLst>
                <a:gd name="adj" fmla="val 0"/>
              </a:avLst>
            </a:prstGeom>
            <a:solidFill>
              <a:srgbClr val="00658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isocèle 19">
              <a:extLst>
                <a:ext uri="{FF2B5EF4-FFF2-40B4-BE49-F238E27FC236}">
                  <a16:creationId xmlns:a16="http://schemas.microsoft.com/office/drawing/2014/main" id="{42385EC9-B85D-4972-941F-6739864B756F}"/>
                </a:ext>
              </a:extLst>
            </p:cNvPr>
            <p:cNvSpPr/>
            <p:nvPr/>
          </p:nvSpPr>
          <p:spPr>
            <a:xfrm rot="5400000">
              <a:off x="-69638" y="1734011"/>
              <a:ext cx="230713" cy="137590"/>
            </a:xfrm>
            <a:prstGeom prst="triangle">
              <a:avLst>
                <a:gd name="adj" fmla="val 0"/>
              </a:avLst>
            </a:prstGeom>
            <a:solidFill>
              <a:srgbClr val="00658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Espace réservé du contenu 1">
            <a:extLst>
              <a:ext uri="{FF2B5EF4-FFF2-40B4-BE49-F238E27FC236}">
                <a16:creationId xmlns:a16="http://schemas.microsoft.com/office/drawing/2014/main" id="{3BD0A355-3B8D-4DE1-9857-B58558049AC6}"/>
              </a:ext>
            </a:extLst>
          </p:cNvPr>
          <p:cNvSpPr txBox="1">
            <a:spLocks/>
          </p:cNvSpPr>
          <p:nvPr/>
        </p:nvSpPr>
        <p:spPr>
          <a:xfrm>
            <a:off x="7059382" y="2183158"/>
            <a:ext cx="4930257" cy="1442093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A8C855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A8C855"/>
              </a:buClr>
              <a:buFont typeface="Arial" pitchFamily="34" charset="0"/>
              <a:buChar char="–"/>
              <a:defRPr sz="1600" kern="120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A8C855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rgbClr val="006583"/>
                </a:solidFill>
              </a:rPr>
              <a:t>Laser sources suitable for circuit testing (PDM: Pulse on Demand Module, Picosecond, Femtosecond)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rgbClr val="006583"/>
                </a:solidFill>
              </a:rPr>
              <a:t>Thermal Laser Stimulation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8C00A235-CE19-4C14-957A-9195C97AF397}"/>
              </a:ext>
            </a:extLst>
          </p:cNvPr>
          <p:cNvGrpSpPr/>
          <p:nvPr/>
        </p:nvGrpSpPr>
        <p:grpSpPr>
          <a:xfrm>
            <a:off x="6881615" y="2237685"/>
            <a:ext cx="137590" cy="959228"/>
            <a:chOff x="6566305" y="1553807"/>
            <a:chExt cx="137590" cy="95922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D4E3914-F4BB-4239-982D-DAA134D250AA}"/>
                </a:ext>
              </a:extLst>
            </p:cNvPr>
            <p:cNvSpPr/>
            <p:nvPr/>
          </p:nvSpPr>
          <p:spPr>
            <a:xfrm>
              <a:off x="6580287" y="1637843"/>
              <a:ext cx="46800" cy="644479"/>
            </a:xfrm>
            <a:prstGeom prst="rect">
              <a:avLst/>
            </a:prstGeom>
            <a:solidFill>
              <a:srgbClr val="006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angle isocèle 33">
              <a:extLst>
                <a:ext uri="{FF2B5EF4-FFF2-40B4-BE49-F238E27FC236}">
                  <a16:creationId xmlns:a16="http://schemas.microsoft.com/office/drawing/2014/main" id="{7F85F1BA-43B0-402C-A291-96654D8CD568}"/>
                </a:ext>
              </a:extLst>
            </p:cNvPr>
            <p:cNvSpPr/>
            <p:nvPr/>
          </p:nvSpPr>
          <p:spPr>
            <a:xfrm rot="5400000">
              <a:off x="6519743" y="2328884"/>
              <a:ext cx="230713" cy="137590"/>
            </a:xfrm>
            <a:prstGeom prst="triangle">
              <a:avLst>
                <a:gd name="adj" fmla="val 0"/>
              </a:avLst>
            </a:prstGeom>
            <a:solidFill>
              <a:srgbClr val="00658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riangle isocèle 35">
              <a:extLst>
                <a:ext uri="{FF2B5EF4-FFF2-40B4-BE49-F238E27FC236}">
                  <a16:creationId xmlns:a16="http://schemas.microsoft.com/office/drawing/2014/main" id="{AB043F58-45EF-4CF5-A82A-1BCA246EAC51}"/>
                </a:ext>
              </a:extLst>
            </p:cNvPr>
            <p:cNvSpPr/>
            <p:nvPr/>
          </p:nvSpPr>
          <p:spPr>
            <a:xfrm rot="5400000">
              <a:off x="6519743" y="1600369"/>
              <a:ext cx="230713" cy="137590"/>
            </a:xfrm>
            <a:prstGeom prst="triangle">
              <a:avLst>
                <a:gd name="adj" fmla="val 0"/>
              </a:avLst>
            </a:prstGeom>
            <a:solidFill>
              <a:srgbClr val="00658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A5A4FCB-6C78-ED10-09C3-041491FA93F4}"/>
              </a:ext>
            </a:extLst>
          </p:cNvPr>
          <p:cNvGrpSpPr/>
          <p:nvPr/>
        </p:nvGrpSpPr>
        <p:grpSpPr>
          <a:xfrm>
            <a:off x="1593254" y="857133"/>
            <a:ext cx="10217746" cy="1495909"/>
            <a:chOff x="1408385" y="856366"/>
            <a:chExt cx="10217746" cy="1495909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1A36169-4F6E-4A7D-142B-69154FD0C318}"/>
                </a:ext>
              </a:extLst>
            </p:cNvPr>
            <p:cNvSpPr txBox="1"/>
            <p:nvPr/>
          </p:nvSpPr>
          <p:spPr>
            <a:xfrm>
              <a:off x="1408385" y="856366"/>
              <a:ext cx="1021774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à"/>
              </a:pPr>
              <a:r>
                <a:rPr lang="en-US" dirty="0">
                  <a:sym typeface="Wingdings" panose="05000000000000000000" pitchFamily="2" charset="2"/>
                </a:rPr>
                <a:t>using lasers and systems expertise for hardware design and manufacturing</a:t>
              </a:r>
            </a:p>
            <a:p>
              <a:pPr marL="285750" indent="-285750">
                <a:buFont typeface="Wingdings" panose="05000000000000000000" pitchFamily="2" charset="2"/>
                <a:buChar char="à"/>
              </a:pPr>
              <a:r>
                <a:rPr lang="en-US" dirty="0">
                  <a:sym typeface="Wingdings" panose="05000000000000000000" pitchFamily="2" charset="2"/>
                </a:rPr>
                <a:t>Standard and customized solutions including scanner beam deliveries</a:t>
              </a:r>
            </a:p>
            <a:p>
              <a:pPr marL="285750" indent="-285750">
                <a:buFont typeface="Wingdings" panose="05000000000000000000" pitchFamily="2" charset="2"/>
                <a:buChar char="à"/>
              </a:pPr>
              <a:endParaRPr lang="en-US" dirty="0"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à"/>
              </a:pPr>
              <a:r>
                <a:rPr lang="en-US" dirty="0">
                  <a:sym typeface="Wingdings" panose="05000000000000000000" pitchFamily="2" charset="2"/>
                </a:rPr>
                <a:t>partnership with                        for advanced software solutions (3km away)</a:t>
              </a:r>
              <a:endParaRPr lang="fr-FR" dirty="0"/>
            </a:p>
          </p:txBody>
        </p:sp>
        <p:pic>
          <p:nvPicPr>
            <p:cNvPr id="23" name="Image 22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199D8184-70E2-41D9-A331-9A010FAB3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99671" y="1291733"/>
              <a:ext cx="2116949" cy="1060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9060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DDA59BB-B3BE-4C44-91F1-CF337AEF382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E5FCF21-7667-4EE2-8944-F0F20417217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9DCBFAC-1228-2318-7289-6C8E18CFCCB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3" name="Image 22" descr="Une image contenant intérieur, cuisine, armoire, table&#10;&#10;Description générée automatiquement">
            <a:extLst>
              <a:ext uri="{FF2B5EF4-FFF2-40B4-BE49-F238E27FC236}">
                <a16:creationId xmlns:a16="http://schemas.microsoft.com/office/drawing/2014/main" id="{C288FDB2-1038-4946-814B-BCD762C49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15" y="954785"/>
            <a:ext cx="2779461" cy="208459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CC7C1C6-CC4E-2E30-5DC8-767A0B1AF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339" y="88430"/>
            <a:ext cx="11034377" cy="711835"/>
          </a:xfrm>
        </p:spPr>
        <p:txBody>
          <a:bodyPr/>
          <a:lstStyle/>
          <a:p>
            <a:r>
              <a:rPr lang="en-US" dirty="0"/>
              <a:t>S/D/Q-LMS – Single/Double/x4 Laser Microscope Station</a:t>
            </a:r>
            <a:endParaRPr lang="fr-FR" dirty="0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DCD0CE56-386B-E0E8-3AF0-3460491F4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619" y="4871231"/>
            <a:ext cx="2591330" cy="1692000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E7E467D7-FC19-AFF3-0BE2-0700695FE9D9}"/>
              </a:ext>
            </a:extLst>
          </p:cNvPr>
          <p:cNvSpPr txBox="1"/>
          <p:nvPr/>
        </p:nvSpPr>
        <p:spPr>
          <a:xfrm>
            <a:off x="1164604" y="5871785"/>
            <a:ext cx="385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View of </a:t>
            </a:r>
            <a:r>
              <a:rPr lang="en-US" sz="1600" b="1" u="sng" dirty="0"/>
              <a:t>the Chip and the laser spot </a:t>
            </a:r>
            <a:r>
              <a:rPr lang="en-US" sz="1600" dirty="0"/>
              <a:t>from the back side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C20B55C-92E3-2BE7-508A-B33CE1C901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14622" r="17710" b="29579"/>
          <a:stretch/>
        </p:blipFill>
        <p:spPr>
          <a:xfrm>
            <a:off x="7549090" y="4871230"/>
            <a:ext cx="2290514" cy="1692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DB73117-0AF7-5D41-C264-5F81F322DA99}"/>
              </a:ext>
            </a:extLst>
          </p:cNvPr>
          <p:cNvSpPr txBox="1"/>
          <p:nvPr/>
        </p:nvSpPr>
        <p:spPr>
          <a:xfrm>
            <a:off x="1164604" y="1499443"/>
            <a:ext cx="5141379" cy="1077218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The microscope allows to inject 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1, 2 or 4 single-mode laser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spot(s) through the same objective. For the D/Q-LMS, the spots can be moved independently in the field.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0B8340D-C37D-9AED-10D8-AF42622A99A6}"/>
              </a:ext>
            </a:extLst>
          </p:cNvPr>
          <p:cNvSpPr txBox="1"/>
          <p:nvPr/>
        </p:nvSpPr>
        <p:spPr>
          <a:xfrm>
            <a:off x="1053885" y="3978386"/>
            <a:ext cx="7584088" cy="58477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Coupled with an IR camera it allows to see at the same time the layout through the silicon and the laser beams</a:t>
            </a:r>
          </a:p>
        </p:txBody>
      </p:sp>
      <p:pic>
        <p:nvPicPr>
          <p:cNvPr id="6" name="Image 5" descr="Une image contenant vert, intérieur, assis, lumière&#10;&#10;Description générée automatiquement">
            <a:extLst>
              <a:ext uri="{FF2B5EF4-FFF2-40B4-BE49-F238E27FC236}">
                <a16:creationId xmlns:a16="http://schemas.microsoft.com/office/drawing/2014/main" id="{EB25DC0E-BBFF-E871-91FD-8CF15B406E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908" y="658296"/>
            <a:ext cx="2615505" cy="1961629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37D2F42A-D641-DD7B-2BF3-A14F8BF540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1057" y="4875366"/>
            <a:ext cx="2293600" cy="1692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A6655C7-B5D1-B4D2-9153-8DB86C1FB6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3176" y="2640036"/>
            <a:ext cx="2484495" cy="221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61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6B39D02D-AE02-4D80-AF10-6F49407F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Lasers solutions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0FB8DF-8841-4DAA-8BE5-57E1674144F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E5FCF21-7667-4EE2-8944-F0F20417217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063DBD1-5EBE-BEB3-9984-D043377A3C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A03C464-1EC0-4D5D-8BCB-B3B13D65C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399" y="1230993"/>
            <a:ext cx="3018239" cy="2001919"/>
          </a:xfrm>
          <a:prstGeom prst="rect">
            <a:avLst/>
          </a:prstGeom>
        </p:spPr>
      </p:pic>
      <p:pic>
        <p:nvPicPr>
          <p:cNvPr id="2" name="Image 1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05ECD29E-885A-7E52-C18A-617F6EE5C4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t="11829"/>
          <a:stretch/>
        </p:blipFill>
        <p:spPr>
          <a:xfrm>
            <a:off x="4928828" y="2728414"/>
            <a:ext cx="3199172" cy="2022027"/>
          </a:xfrm>
          <a:prstGeom prst="rect">
            <a:avLst/>
          </a:prstGeom>
        </p:spPr>
      </p:pic>
      <p:pic>
        <p:nvPicPr>
          <p:cNvPr id="3" name="Image 2" descr="Une image contenant intérieur, assis, vert, réfrigérateur&#10;&#10;Description générée automatiquement">
            <a:extLst>
              <a:ext uri="{FF2B5EF4-FFF2-40B4-BE49-F238E27FC236}">
                <a16:creationId xmlns:a16="http://schemas.microsoft.com/office/drawing/2014/main" id="{76027326-EDD8-0DB3-53DD-169EC0A7CD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950" y="4067982"/>
            <a:ext cx="3525160" cy="217988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931C370-22D9-6904-117E-08C7B113E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901" y="3358856"/>
            <a:ext cx="2142819" cy="226811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EED4250-D31E-760C-94E1-60D7A2E24A4C}"/>
              </a:ext>
            </a:extLst>
          </p:cNvPr>
          <p:cNvSpPr txBox="1"/>
          <p:nvPr/>
        </p:nvSpPr>
        <p:spPr>
          <a:xfrm>
            <a:off x="1187676" y="5506487"/>
            <a:ext cx="3741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/>
              <a:t>Nanosecond</a:t>
            </a:r>
            <a:endParaRPr lang="fr-FR" b="1" dirty="0"/>
          </a:p>
          <a:p>
            <a:pPr algn="ctr"/>
            <a:r>
              <a:rPr lang="fr-FR" dirty="0"/>
              <a:t>State of the art</a:t>
            </a:r>
          </a:p>
          <a:p>
            <a:pPr algn="ctr"/>
            <a:r>
              <a:rPr lang="fr-FR" dirty="0" err="1"/>
              <a:t>Optimized</a:t>
            </a:r>
            <a:r>
              <a:rPr lang="fr-FR" dirty="0"/>
              <a:t> </a:t>
            </a:r>
            <a:r>
              <a:rPr lang="fr-FR" dirty="0" err="1"/>
              <a:t>jitter</a:t>
            </a:r>
            <a:r>
              <a:rPr lang="fr-FR" dirty="0"/>
              <a:t> and transients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C573353-A9A4-C407-827A-104BC91C800E}"/>
              </a:ext>
            </a:extLst>
          </p:cNvPr>
          <p:cNvSpPr txBox="1"/>
          <p:nvPr/>
        </p:nvSpPr>
        <p:spPr>
          <a:xfrm>
            <a:off x="5759614" y="1864814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Picosecond</a:t>
            </a:r>
            <a:r>
              <a:rPr lang="fr-FR" b="1" dirty="0"/>
              <a:t>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B45936D-0C24-75CE-814A-3BA5A1003291}"/>
              </a:ext>
            </a:extLst>
          </p:cNvPr>
          <p:cNvSpPr txBox="1"/>
          <p:nvPr/>
        </p:nvSpPr>
        <p:spPr>
          <a:xfrm>
            <a:off x="9430619" y="2990765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Femtosecond</a:t>
            </a:r>
            <a:r>
              <a:rPr lang="fr-FR" b="1" dirty="0"/>
              <a:t> 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EF06792-1020-056C-416B-BFA9813C2B1F}"/>
              </a:ext>
            </a:extLst>
          </p:cNvPr>
          <p:cNvGrpSpPr>
            <a:grpSpLocks noChangeAspect="1"/>
          </p:cNvGrpSpPr>
          <p:nvPr/>
        </p:nvGrpSpPr>
        <p:grpSpPr>
          <a:xfrm>
            <a:off x="8973629" y="1115737"/>
            <a:ext cx="2667051" cy="1867485"/>
            <a:chOff x="636546" y="2204864"/>
            <a:chExt cx="4229103" cy="2961242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C4A610BA-DD71-2134-A463-80854D1D1FD3}"/>
                </a:ext>
              </a:extLst>
            </p:cNvPr>
            <p:cNvGrpSpPr/>
            <p:nvPr/>
          </p:nvGrpSpPr>
          <p:grpSpPr>
            <a:xfrm>
              <a:off x="636546" y="2204864"/>
              <a:ext cx="4229103" cy="2949702"/>
              <a:chOff x="636546" y="2204864"/>
              <a:chExt cx="4229103" cy="2949702"/>
            </a:xfrm>
          </p:grpSpPr>
          <p:pic>
            <p:nvPicPr>
              <p:cNvPr id="17" name="Picture 2" descr="image002">
                <a:extLst>
                  <a:ext uri="{FF2B5EF4-FFF2-40B4-BE49-F238E27FC236}">
                    <a16:creationId xmlns:a16="http://schemas.microsoft.com/office/drawing/2014/main" id="{DF00966A-177E-CEDC-EBBA-052FD04F45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38" r="17129"/>
              <a:stretch/>
            </p:blipFill>
            <p:spPr bwMode="auto">
              <a:xfrm>
                <a:off x="636546" y="2204864"/>
                <a:ext cx="4229103" cy="29497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F8D071-1A15-1A80-E311-411BCA7B0136}"/>
                  </a:ext>
                </a:extLst>
              </p:cNvPr>
              <p:cNvSpPr/>
              <p:nvPr/>
            </p:nvSpPr>
            <p:spPr>
              <a:xfrm>
                <a:off x="695400" y="2272010"/>
                <a:ext cx="1440160" cy="580926"/>
              </a:xfrm>
              <a:prstGeom prst="rect">
                <a:avLst/>
              </a:prstGeom>
              <a:solidFill>
                <a:srgbClr val="080B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CEEDBE1-69CF-07C0-A427-6AB6205FB0A4}"/>
                </a:ext>
              </a:extLst>
            </p:cNvPr>
            <p:cNvSpPr txBox="1"/>
            <p:nvPr/>
          </p:nvSpPr>
          <p:spPr>
            <a:xfrm>
              <a:off x="2682072" y="4434051"/>
              <a:ext cx="1576984" cy="732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err="1">
                  <a:solidFill>
                    <a:schemeClr val="bg1"/>
                  </a:solidFill>
                </a:rPr>
                <a:t>Linear</a:t>
              </a:r>
              <a:r>
                <a:rPr lang="fr-FR" sz="1200" dirty="0">
                  <a:solidFill>
                    <a:schemeClr val="bg1"/>
                  </a:solidFill>
                </a:rPr>
                <a:t> absorption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023D4F2-EF48-1C6C-E775-A2F1C3C7BD2F}"/>
                </a:ext>
              </a:extLst>
            </p:cNvPr>
            <p:cNvSpPr txBox="1"/>
            <p:nvPr/>
          </p:nvSpPr>
          <p:spPr>
            <a:xfrm>
              <a:off x="1951577" y="3225785"/>
              <a:ext cx="1971638" cy="732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</a:rPr>
                <a:t>Non </a:t>
              </a:r>
              <a:r>
                <a:rPr lang="fr-FR" sz="1200" dirty="0" err="1">
                  <a:solidFill>
                    <a:schemeClr val="bg1"/>
                  </a:solidFill>
                </a:rPr>
                <a:t>Linear</a:t>
              </a:r>
              <a:r>
                <a:rPr lang="fr-FR" sz="1200" dirty="0">
                  <a:solidFill>
                    <a:schemeClr val="bg1"/>
                  </a:solidFill>
                </a:rPr>
                <a:t> absorption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F6B6CBF5-4B93-7721-EC8C-2BA2DB9F2C92}"/>
              </a:ext>
            </a:extLst>
          </p:cNvPr>
          <p:cNvSpPr txBox="1"/>
          <p:nvPr/>
        </p:nvSpPr>
        <p:spPr>
          <a:xfrm>
            <a:off x="5502364" y="5183322"/>
            <a:ext cx="2290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Faster</a:t>
            </a:r>
            <a:r>
              <a:rPr lang="fr-FR" dirty="0"/>
              <a:t> </a:t>
            </a:r>
            <a:r>
              <a:rPr lang="fr-FR" dirty="0" err="1"/>
              <a:t>deposition</a:t>
            </a:r>
            <a:r>
              <a:rPr lang="fr-FR" dirty="0"/>
              <a:t> of </a:t>
            </a:r>
            <a:r>
              <a:rPr lang="fr-FR" dirty="0" err="1"/>
              <a:t>energy</a:t>
            </a:r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29A3DEE-2B9B-F9E0-5EED-A90419E7A940}"/>
              </a:ext>
            </a:extLst>
          </p:cNvPr>
          <p:cNvSpPr txBox="1"/>
          <p:nvPr/>
        </p:nvSpPr>
        <p:spPr>
          <a:xfrm>
            <a:off x="5588000" y="425472"/>
            <a:ext cx="605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All sources are single mode for </a:t>
            </a:r>
            <a:r>
              <a:rPr lang="fr-FR" dirty="0" err="1"/>
              <a:t>smallest</a:t>
            </a:r>
            <a:r>
              <a:rPr lang="fr-FR" dirty="0"/>
              <a:t> spot size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38F04F5-9209-6C60-1B17-01C9FCE0FFF0}"/>
              </a:ext>
            </a:extLst>
          </p:cNvPr>
          <p:cNvSpPr txBox="1"/>
          <p:nvPr/>
        </p:nvSpPr>
        <p:spPr>
          <a:xfrm>
            <a:off x="9161976" y="3303892"/>
            <a:ext cx="247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More </a:t>
            </a:r>
            <a:r>
              <a:rPr lang="fr-FR" dirty="0" err="1"/>
              <a:t>confined</a:t>
            </a:r>
            <a:r>
              <a:rPr lang="fr-FR" dirty="0"/>
              <a:t> charges </a:t>
            </a:r>
            <a:r>
              <a:rPr lang="fr-FR" dirty="0" err="1"/>
              <a:t>generation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0534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553E546-D9F7-334A-2A36-19E1AEE46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Alphanov services : </a:t>
            </a:r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lab</a:t>
            </a:r>
            <a:endParaRPr lang="fr-FR" dirty="0"/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F7A9F563-3590-D2D2-CB1A-7BFE71FF508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81124" y="855286"/>
            <a:ext cx="10007311" cy="4967703"/>
          </a:xfrm>
        </p:spPr>
        <p:txBody>
          <a:bodyPr/>
          <a:lstStyle/>
          <a:p>
            <a:r>
              <a:rPr lang="fr-FR" dirty="0"/>
              <a:t>For proof of concept tests </a:t>
            </a:r>
            <a:r>
              <a:rPr lang="fr-FR" dirty="0" err="1"/>
              <a:t>with</a:t>
            </a:r>
            <a:r>
              <a:rPr lang="fr-FR" dirty="0"/>
              <a:t> laser sources and/or </a:t>
            </a:r>
            <a:r>
              <a:rPr lang="fr-FR" dirty="0" err="1"/>
              <a:t>specific</a:t>
            </a:r>
            <a:r>
              <a:rPr lang="fr-FR" dirty="0"/>
              <a:t> options (</a:t>
            </a:r>
            <a:r>
              <a:rPr lang="fr-FR" dirty="0" err="1"/>
              <a:t>photoemission</a:t>
            </a:r>
            <a:r>
              <a:rPr lang="fr-FR" dirty="0"/>
              <a:t> cameras, photon detector, </a:t>
            </a:r>
            <a:r>
              <a:rPr lang="fr-FR" dirty="0" err="1"/>
              <a:t>esDynamics</a:t>
            </a:r>
            <a:r>
              <a:rPr lang="fr-FR" dirty="0"/>
              <a:t>, TLS, Femto, Pico, </a:t>
            </a:r>
            <a:r>
              <a:rPr lang="fr-FR" dirty="0" err="1"/>
              <a:t>PDMs</a:t>
            </a:r>
            <a:r>
              <a:rPr lang="fr-FR" dirty="0"/>
              <a:t>, </a:t>
            </a:r>
            <a:r>
              <a:rPr lang="fr-FR" dirty="0" err="1"/>
              <a:t>Decaps</a:t>
            </a:r>
            <a:r>
              <a:rPr lang="fr-FR" dirty="0"/>
              <a:t>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9F9D768-5E0A-E32B-7E3B-0A3437BBC7E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E5FCF21-7667-4EE2-8944-F0F20417217B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ED32727-14EB-9BAB-69A3-73328CDBA4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Une image contenant intérieur, machine, texte, mur&#10;&#10;Description générée automatiquement">
            <a:extLst>
              <a:ext uri="{FF2B5EF4-FFF2-40B4-BE49-F238E27FC236}">
                <a16:creationId xmlns:a16="http://schemas.microsoft.com/office/drawing/2014/main" id="{B5E7437D-4883-63F2-2B3C-9767582644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34" y="2142542"/>
            <a:ext cx="3454534" cy="4606969"/>
          </a:xfrm>
          <a:prstGeom prst="rect">
            <a:avLst/>
          </a:prstGeom>
        </p:spPr>
      </p:pic>
      <p:pic>
        <p:nvPicPr>
          <p:cNvPr id="9" name="Image 8" descr="Une image contenant texte, intérieur, machine, porte&#10;&#10;Description générée automatiquement">
            <a:extLst>
              <a:ext uri="{FF2B5EF4-FFF2-40B4-BE49-F238E27FC236}">
                <a16:creationId xmlns:a16="http://schemas.microsoft.com/office/drawing/2014/main" id="{D32C271D-CD05-3728-F79F-326D134E04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467" y="2142544"/>
            <a:ext cx="3454533" cy="460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8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849D03-F7B0-38D9-2B8C-76F69230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Meet</a:t>
            </a:r>
            <a:r>
              <a:rPr lang="fr-FR" dirty="0"/>
              <a:t> us at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booth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4B8CE2-E1FC-60AC-707C-7CF848B1ECC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46F40D2-3191-4640-90EF-066FB576914F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0367C18-12A7-76FF-A961-22A85F3D79F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6E4E2F-0B5E-C83A-92EC-A8A4CB5DAF67}"/>
              </a:ext>
            </a:extLst>
          </p:cNvPr>
          <p:cNvSpPr txBox="1"/>
          <p:nvPr/>
        </p:nvSpPr>
        <p:spPr>
          <a:xfrm>
            <a:off x="2254886" y="5667690"/>
            <a:ext cx="9294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Nicolas Falletto 	– Product Manager – </a:t>
            </a:r>
            <a:r>
              <a:rPr lang="fr-FR" sz="1600" dirty="0">
                <a:hlinkClick r:id="rId2"/>
              </a:rPr>
              <a:t>nicolas.falletto@alphanov.com</a:t>
            </a:r>
            <a:r>
              <a:rPr lang="fr-FR" sz="1600" dirty="0"/>
              <a:t> - +33658991034</a:t>
            </a:r>
          </a:p>
          <a:p>
            <a:endParaRPr lang="fr-FR" sz="16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D89FF7C-3467-1040-89B7-DE91621C8C9D}"/>
              </a:ext>
            </a:extLst>
          </p:cNvPr>
          <p:cNvSpPr txBox="1"/>
          <p:nvPr/>
        </p:nvSpPr>
        <p:spPr>
          <a:xfrm>
            <a:off x="1979720" y="2611120"/>
            <a:ext cx="269388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b="1" dirty="0" err="1">
                <a:ln/>
                <a:solidFill>
                  <a:schemeClr val="accent4"/>
                </a:solidFill>
              </a:rPr>
              <a:t>Picosecond</a:t>
            </a:r>
            <a:r>
              <a:rPr lang="fr-FR" b="1" dirty="0">
                <a:ln/>
                <a:solidFill>
                  <a:schemeClr val="accent4"/>
                </a:solidFill>
              </a:rPr>
              <a:t> and PDM </a:t>
            </a:r>
            <a:r>
              <a:rPr lang="fr-FR" b="1" dirty="0" err="1">
                <a:ln/>
                <a:solidFill>
                  <a:schemeClr val="accent4"/>
                </a:solidFill>
              </a:rPr>
              <a:t>demo</a:t>
            </a:r>
            <a:r>
              <a:rPr lang="fr-FR" b="1" dirty="0">
                <a:ln/>
                <a:solidFill>
                  <a:schemeClr val="accent4"/>
                </a:solidFill>
              </a:rPr>
              <a:t> lasers</a:t>
            </a:r>
          </a:p>
          <a:p>
            <a:pPr algn="ctr"/>
            <a:r>
              <a:rPr lang="fr-FR" b="1" dirty="0" err="1">
                <a:ln/>
                <a:solidFill>
                  <a:schemeClr val="accent4"/>
                </a:solidFill>
              </a:rPr>
              <a:t>presented</a:t>
            </a:r>
            <a:endParaRPr lang="fr-FR" b="1" dirty="0">
              <a:ln/>
              <a:solidFill>
                <a:schemeClr val="accent4"/>
              </a:solidFill>
            </a:endParaRPr>
          </a:p>
        </p:txBody>
      </p:sp>
      <p:pic>
        <p:nvPicPr>
          <p:cNvPr id="1026" name="29797AB7-4933-4E73-A191-81D00EB97B11" descr="IMG_0772.jpg">
            <a:extLst>
              <a:ext uri="{FF2B5EF4-FFF2-40B4-BE49-F238E27FC236}">
                <a16:creationId xmlns:a16="http://schemas.microsoft.com/office/drawing/2014/main" id="{8AE13413-102E-7530-CBBC-A422DD75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79" y="1433837"/>
            <a:ext cx="4466033" cy="33495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5873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084DE2B-F411-F3CB-062E-9DB9A3A6DF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FD932DC-D77E-2067-E514-D5C75C84E1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0AD16B-483F-40C2-BAEF-5ED66C163EF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604000"/>
            <a:ext cx="40020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4A38CE-FDB4-4F02-85CC-E5F764AF3727}" type="datetime1">
              <a:rPr kumimoji="0" lang="en-US" sz="1200" b="0" i="0" u="none" strike="noStrike" kern="1200" cap="none" spc="0" normalizeH="0" baseline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4/1/2025</a:t>
            </a:fld>
            <a:endParaRPr kumimoji="0" lang="en-US" sz="12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itchFamily="34" charset="0"/>
              <a:ea typeface="Verdana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92BF0C-D814-47CC-853A-95D4F4859B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99463" y="6600825"/>
            <a:ext cx="3792537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5FCF21-7667-4EE2-8944-F0F20417217B}" type="slidenum">
              <a:rPr kumimoji="0" lang="en-US" sz="1200" b="0" i="0" u="none" strike="noStrike" kern="1200" cap="none" spc="0" normalizeH="0" baseline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itchFamily="34" charset="0"/>
              <a:ea typeface="Verdana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22C090-028F-E35F-9AC5-F5505831EA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F13FFD4-9875-0ED3-C8D7-62674B1BB9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219102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3">
      <a:dk1>
        <a:srgbClr val="003B4F"/>
      </a:dk1>
      <a:lt1>
        <a:srgbClr val="FEFFFF"/>
      </a:lt1>
      <a:dk2>
        <a:srgbClr val="99C1CC"/>
      </a:dk2>
      <a:lt2>
        <a:srgbClr val="A6CA56"/>
      </a:lt2>
      <a:accent1>
        <a:srgbClr val="006583"/>
      </a:accent1>
      <a:accent2>
        <a:srgbClr val="A6CA56"/>
      </a:accent2>
      <a:accent3>
        <a:srgbClr val="99C1CC"/>
      </a:accent3>
      <a:accent4>
        <a:srgbClr val="003B4F"/>
      </a:accent4>
      <a:accent5>
        <a:srgbClr val="2C2C2C"/>
      </a:accent5>
      <a:accent6>
        <a:srgbClr val="DADADA"/>
      </a:accent6>
      <a:hlink>
        <a:srgbClr val="A6C956"/>
      </a:hlink>
      <a:folHlink>
        <a:srgbClr val="A6C956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17237</TotalTime>
  <Words>399</Words>
  <Application>Microsoft Office PowerPoint</Application>
  <PresentationFormat>Grand écran</PresentationFormat>
  <Paragraphs>57</Paragraphs>
  <Slides>8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7" baseType="lpstr">
      <vt:lpstr>Arial</vt:lpstr>
      <vt:lpstr>Calibri</vt:lpstr>
      <vt:lpstr>Eurostile</vt:lpstr>
      <vt:lpstr>Mulish</vt:lpstr>
      <vt:lpstr>Mulish Light</vt:lpstr>
      <vt:lpstr>Overpass Black</vt:lpstr>
      <vt:lpstr>Verdana</vt:lpstr>
      <vt:lpstr>Wingdings</vt:lpstr>
      <vt:lpstr>Thème Office</vt:lpstr>
      <vt:lpstr>Présentation PowerPoint</vt:lpstr>
      <vt:lpstr>Locations</vt:lpstr>
      <vt:lpstr>ALPHANOV chip security testing  </vt:lpstr>
      <vt:lpstr>S/D/Q-LMS – Single/Double/x4 Laser Microscope Station</vt:lpstr>
      <vt:lpstr>Lasers solutions</vt:lpstr>
      <vt:lpstr>Alphanov services : demo lab</vt:lpstr>
      <vt:lpstr>Meet us at our booth</vt:lpstr>
      <vt:lpstr>Présentation PowerPoint</vt:lpstr>
    </vt:vector>
  </TitlesOfParts>
  <Company>Yeba Consulting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Ludovic LESCIEUX</dc:creator>
  <cp:lastModifiedBy>Nicolas FALLETTO</cp:lastModifiedBy>
  <cp:revision>129</cp:revision>
  <dcterms:created xsi:type="dcterms:W3CDTF">2013-11-02T22:30:58Z</dcterms:created>
  <dcterms:modified xsi:type="dcterms:W3CDTF">2025-04-02T08:17:34Z</dcterms:modified>
</cp:coreProperties>
</file>